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5199975" cy="35999738"/>
  <p:notesSz cx="6858000" cy="9144000"/>
  <p:embeddedFontLst>
    <p:embeddedFont>
      <p:font typeface="Play" panose="020B0604020202020204" charset="0"/>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6s4dsmIARnCkZKRutpGxPTU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65"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28850" y="685800"/>
            <a:ext cx="2400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732500" y="1916671"/>
            <a:ext cx="21735000" cy="695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1732500" y="9583334"/>
            <a:ext cx="21735000" cy="2284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3"/>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732500" y="1916671"/>
            <a:ext cx="21735000" cy="695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79151" y="10136684"/>
            <a:ext cx="22841700" cy="21735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5496452" y="14453821"/>
            <a:ext cx="30508200" cy="5433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528548" y="9177571"/>
            <a:ext cx="30508200" cy="15986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3150000" y="5891672"/>
            <a:ext cx="18900000" cy="12533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2400"/>
              <a:buFont typeface="Play"/>
              <a:buNone/>
              <a:defRPr sz="1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3150000" y="18908336"/>
            <a:ext cx="18900000" cy="8691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5000"/>
              <a:buNone/>
              <a:defRPr sz="5000"/>
            </a:lvl1pPr>
            <a:lvl2pPr lvl="1" algn="ctr">
              <a:lnSpc>
                <a:spcPct val="90000"/>
              </a:lnSpc>
              <a:spcBef>
                <a:spcPts val="500"/>
              </a:spcBef>
              <a:spcAft>
                <a:spcPts val="0"/>
              </a:spcAft>
              <a:buClr>
                <a:schemeClr val="dk1"/>
              </a:buClr>
              <a:buSzPts val="4100"/>
              <a:buNone/>
              <a:defRPr sz="4100"/>
            </a:lvl2pPr>
            <a:lvl3pPr lvl="2" algn="ctr">
              <a:lnSpc>
                <a:spcPct val="90000"/>
              </a:lnSpc>
              <a:spcBef>
                <a:spcPts val="500"/>
              </a:spcBef>
              <a:spcAft>
                <a:spcPts val="0"/>
              </a:spcAft>
              <a:buClr>
                <a:schemeClr val="dk1"/>
              </a:buClr>
              <a:buSzPts val="3700"/>
              <a:buNone/>
              <a:defRPr sz="3700"/>
            </a:lvl3pPr>
            <a:lvl4pPr lvl="3" algn="ctr">
              <a:lnSpc>
                <a:spcPct val="90000"/>
              </a:lnSpc>
              <a:spcBef>
                <a:spcPts val="500"/>
              </a:spcBef>
              <a:spcAft>
                <a:spcPts val="0"/>
              </a:spcAft>
              <a:buClr>
                <a:schemeClr val="dk1"/>
              </a:buClr>
              <a:buSzPts val="3300"/>
              <a:buNone/>
              <a:defRPr sz="3300"/>
            </a:lvl4pPr>
            <a:lvl5pPr lvl="4" algn="ctr">
              <a:lnSpc>
                <a:spcPct val="90000"/>
              </a:lnSpc>
              <a:spcBef>
                <a:spcPts val="500"/>
              </a:spcBef>
              <a:spcAft>
                <a:spcPts val="0"/>
              </a:spcAft>
              <a:buClr>
                <a:schemeClr val="dk1"/>
              </a:buClr>
              <a:buSzPts val="3300"/>
              <a:buNone/>
              <a:defRPr sz="3300"/>
            </a:lvl5pPr>
            <a:lvl6pPr lvl="5" algn="ctr">
              <a:lnSpc>
                <a:spcPct val="90000"/>
              </a:lnSpc>
              <a:spcBef>
                <a:spcPts val="500"/>
              </a:spcBef>
              <a:spcAft>
                <a:spcPts val="0"/>
              </a:spcAft>
              <a:buClr>
                <a:schemeClr val="dk1"/>
              </a:buClr>
              <a:buSzPts val="3300"/>
              <a:buNone/>
              <a:defRPr sz="3300"/>
            </a:lvl6pPr>
            <a:lvl7pPr lvl="6" algn="ctr">
              <a:lnSpc>
                <a:spcPct val="90000"/>
              </a:lnSpc>
              <a:spcBef>
                <a:spcPts val="500"/>
              </a:spcBef>
              <a:spcAft>
                <a:spcPts val="0"/>
              </a:spcAft>
              <a:buClr>
                <a:schemeClr val="dk1"/>
              </a:buClr>
              <a:buSzPts val="3300"/>
              <a:buNone/>
              <a:defRPr sz="3300"/>
            </a:lvl7pPr>
            <a:lvl8pPr lvl="7" algn="ctr">
              <a:lnSpc>
                <a:spcPct val="90000"/>
              </a:lnSpc>
              <a:spcBef>
                <a:spcPts val="500"/>
              </a:spcBef>
              <a:spcAft>
                <a:spcPts val="0"/>
              </a:spcAft>
              <a:buClr>
                <a:schemeClr val="dk1"/>
              </a:buClr>
              <a:buSzPts val="3300"/>
              <a:buNone/>
              <a:defRPr sz="3300"/>
            </a:lvl8pPr>
            <a:lvl9pPr lvl="8" algn="ctr">
              <a:lnSpc>
                <a:spcPct val="90000"/>
              </a:lnSpc>
              <a:spcBef>
                <a:spcPts val="500"/>
              </a:spcBef>
              <a:spcAft>
                <a:spcPts val="0"/>
              </a:spcAft>
              <a:buClr>
                <a:schemeClr val="dk1"/>
              </a:buClr>
              <a:buSzPts val="3300"/>
              <a:buNone/>
              <a:defRPr sz="3300"/>
            </a:lvl9pPr>
          </a:lstStyle>
          <a:p>
            <a:endParaRPr/>
          </a:p>
        </p:txBody>
      </p:sp>
      <p:sp>
        <p:nvSpPr>
          <p:cNvPr id="20" name="Google Shape;20;p4"/>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719374" y="8975010"/>
            <a:ext cx="21735000" cy="14975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2400"/>
              <a:buFont typeface="Play"/>
              <a:buNone/>
              <a:defRPr sz="1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719374" y="24091676"/>
            <a:ext cx="21735000" cy="787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5000"/>
              <a:buNone/>
              <a:defRPr sz="5000">
                <a:solidFill>
                  <a:srgbClr val="757575"/>
                </a:solidFill>
              </a:defRPr>
            </a:lvl1pPr>
            <a:lvl2pPr marL="914400" lvl="1" indent="-228600" algn="l">
              <a:lnSpc>
                <a:spcPct val="90000"/>
              </a:lnSpc>
              <a:spcBef>
                <a:spcPts val="500"/>
              </a:spcBef>
              <a:spcAft>
                <a:spcPts val="0"/>
              </a:spcAft>
              <a:buClr>
                <a:srgbClr val="757575"/>
              </a:buClr>
              <a:buSzPts val="4100"/>
              <a:buNone/>
              <a:defRPr sz="4100">
                <a:solidFill>
                  <a:srgbClr val="757575"/>
                </a:solidFill>
              </a:defRPr>
            </a:lvl2pPr>
            <a:lvl3pPr marL="1371600" lvl="2" indent="-228600" algn="l">
              <a:lnSpc>
                <a:spcPct val="90000"/>
              </a:lnSpc>
              <a:spcBef>
                <a:spcPts val="500"/>
              </a:spcBef>
              <a:spcAft>
                <a:spcPts val="0"/>
              </a:spcAft>
              <a:buClr>
                <a:srgbClr val="757575"/>
              </a:buClr>
              <a:buSzPts val="3700"/>
              <a:buNone/>
              <a:defRPr sz="3700">
                <a:solidFill>
                  <a:srgbClr val="757575"/>
                </a:solidFill>
              </a:defRPr>
            </a:lvl3pPr>
            <a:lvl4pPr marL="1828800" lvl="3" indent="-228600" algn="l">
              <a:lnSpc>
                <a:spcPct val="90000"/>
              </a:lnSpc>
              <a:spcBef>
                <a:spcPts val="500"/>
              </a:spcBef>
              <a:spcAft>
                <a:spcPts val="0"/>
              </a:spcAft>
              <a:buClr>
                <a:srgbClr val="757575"/>
              </a:buClr>
              <a:buSzPts val="3300"/>
              <a:buNone/>
              <a:defRPr sz="3300">
                <a:solidFill>
                  <a:srgbClr val="757575"/>
                </a:solidFill>
              </a:defRPr>
            </a:lvl4pPr>
            <a:lvl5pPr marL="2286000" lvl="4" indent="-228600" algn="l">
              <a:lnSpc>
                <a:spcPct val="90000"/>
              </a:lnSpc>
              <a:spcBef>
                <a:spcPts val="500"/>
              </a:spcBef>
              <a:spcAft>
                <a:spcPts val="0"/>
              </a:spcAft>
              <a:buClr>
                <a:srgbClr val="757575"/>
              </a:buClr>
              <a:buSzPts val="3300"/>
              <a:buNone/>
              <a:defRPr sz="3300">
                <a:solidFill>
                  <a:srgbClr val="757575"/>
                </a:solidFill>
              </a:defRPr>
            </a:lvl5pPr>
            <a:lvl6pPr marL="2743200" lvl="5" indent="-228600" algn="l">
              <a:lnSpc>
                <a:spcPct val="90000"/>
              </a:lnSpc>
              <a:spcBef>
                <a:spcPts val="500"/>
              </a:spcBef>
              <a:spcAft>
                <a:spcPts val="0"/>
              </a:spcAft>
              <a:buClr>
                <a:srgbClr val="757575"/>
              </a:buClr>
              <a:buSzPts val="3300"/>
              <a:buNone/>
              <a:defRPr sz="3300">
                <a:solidFill>
                  <a:srgbClr val="757575"/>
                </a:solidFill>
              </a:defRPr>
            </a:lvl6pPr>
            <a:lvl7pPr marL="3200400" lvl="6" indent="-228600" algn="l">
              <a:lnSpc>
                <a:spcPct val="90000"/>
              </a:lnSpc>
              <a:spcBef>
                <a:spcPts val="500"/>
              </a:spcBef>
              <a:spcAft>
                <a:spcPts val="0"/>
              </a:spcAft>
              <a:buClr>
                <a:srgbClr val="757575"/>
              </a:buClr>
              <a:buSzPts val="3300"/>
              <a:buNone/>
              <a:defRPr sz="3300">
                <a:solidFill>
                  <a:srgbClr val="757575"/>
                </a:solidFill>
              </a:defRPr>
            </a:lvl7pPr>
            <a:lvl8pPr marL="3657600" lvl="7" indent="-228600" algn="l">
              <a:lnSpc>
                <a:spcPct val="90000"/>
              </a:lnSpc>
              <a:spcBef>
                <a:spcPts val="500"/>
              </a:spcBef>
              <a:spcAft>
                <a:spcPts val="0"/>
              </a:spcAft>
              <a:buClr>
                <a:srgbClr val="757575"/>
              </a:buClr>
              <a:buSzPts val="3300"/>
              <a:buNone/>
              <a:defRPr sz="3300">
                <a:solidFill>
                  <a:srgbClr val="757575"/>
                </a:solidFill>
              </a:defRPr>
            </a:lvl8pPr>
            <a:lvl9pPr marL="4114800" lvl="8" indent="-228600" algn="l">
              <a:lnSpc>
                <a:spcPct val="90000"/>
              </a:lnSpc>
              <a:spcBef>
                <a:spcPts val="500"/>
              </a:spcBef>
              <a:spcAft>
                <a:spcPts val="0"/>
              </a:spcAft>
              <a:buClr>
                <a:srgbClr val="757575"/>
              </a:buClr>
              <a:buSzPts val="3300"/>
              <a:buNone/>
              <a:defRPr sz="3300">
                <a:solidFill>
                  <a:srgbClr val="757575"/>
                </a:solidFill>
              </a:defRPr>
            </a:lvl9pPr>
          </a:lstStyle>
          <a:p>
            <a:endParaRPr/>
          </a:p>
        </p:txBody>
      </p:sp>
      <p:sp>
        <p:nvSpPr>
          <p:cNvPr id="26" name="Google Shape;26;p5"/>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732500" y="1916671"/>
            <a:ext cx="21735000" cy="695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732499" y="9583334"/>
            <a:ext cx="10710000" cy="2284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2757500" y="9583334"/>
            <a:ext cx="10710000" cy="2284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35783" y="1916671"/>
            <a:ext cx="21735000" cy="695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735783" y="8825006"/>
            <a:ext cx="10660800" cy="432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5000"/>
              <a:buNone/>
              <a:defRPr sz="5000" b="1"/>
            </a:lvl1pPr>
            <a:lvl2pPr marL="914400" lvl="1" indent="-228600" algn="l">
              <a:lnSpc>
                <a:spcPct val="90000"/>
              </a:lnSpc>
              <a:spcBef>
                <a:spcPts val="500"/>
              </a:spcBef>
              <a:spcAft>
                <a:spcPts val="0"/>
              </a:spcAft>
              <a:buClr>
                <a:schemeClr val="dk1"/>
              </a:buClr>
              <a:buSzPts val="4100"/>
              <a:buNone/>
              <a:defRPr sz="4100" b="1"/>
            </a:lvl2pPr>
            <a:lvl3pPr marL="1371600" lvl="2" indent="-228600" algn="l">
              <a:lnSpc>
                <a:spcPct val="90000"/>
              </a:lnSpc>
              <a:spcBef>
                <a:spcPts val="500"/>
              </a:spcBef>
              <a:spcAft>
                <a:spcPts val="0"/>
              </a:spcAft>
              <a:buClr>
                <a:schemeClr val="dk1"/>
              </a:buClr>
              <a:buSzPts val="3700"/>
              <a:buNone/>
              <a:defRPr sz="3700" b="1"/>
            </a:lvl3pPr>
            <a:lvl4pPr marL="1828800" lvl="3" indent="-228600" algn="l">
              <a:lnSpc>
                <a:spcPct val="90000"/>
              </a:lnSpc>
              <a:spcBef>
                <a:spcPts val="500"/>
              </a:spcBef>
              <a:spcAft>
                <a:spcPts val="0"/>
              </a:spcAft>
              <a:buClr>
                <a:schemeClr val="dk1"/>
              </a:buClr>
              <a:buSzPts val="3300"/>
              <a:buNone/>
              <a:defRPr sz="3300" b="1"/>
            </a:lvl4pPr>
            <a:lvl5pPr marL="2286000" lvl="4" indent="-228600" algn="l">
              <a:lnSpc>
                <a:spcPct val="90000"/>
              </a:lnSpc>
              <a:spcBef>
                <a:spcPts val="500"/>
              </a:spcBef>
              <a:spcAft>
                <a:spcPts val="0"/>
              </a:spcAft>
              <a:buClr>
                <a:schemeClr val="dk1"/>
              </a:buClr>
              <a:buSzPts val="3300"/>
              <a:buNone/>
              <a:defRPr sz="3300" b="1"/>
            </a:lvl5pPr>
            <a:lvl6pPr marL="2743200" lvl="5" indent="-228600" algn="l">
              <a:lnSpc>
                <a:spcPct val="90000"/>
              </a:lnSpc>
              <a:spcBef>
                <a:spcPts val="500"/>
              </a:spcBef>
              <a:spcAft>
                <a:spcPts val="0"/>
              </a:spcAft>
              <a:buClr>
                <a:schemeClr val="dk1"/>
              </a:buClr>
              <a:buSzPts val="3300"/>
              <a:buNone/>
              <a:defRPr sz="3300" b="1"/>
            </a:lvl6pPr>
            <a:lvl7pPr marL="3200400" lvl="6" indent="-228600" algn="l">
              <a:lnSpc>
                <a:spcPct val="90000"/>
              </a:lnSpc>
              <a:spcBef>
                <a:spcPts val="500"/>
              </a:spcBef>
              <a:spcAft>
                <a:spcPts val="0"/>
              </a:spcAft>
              <a:buClr>
                <a:schemeClr val="dk1"/>
              </a:buClr>
              <a:buSzPts val="3300"/>
              <a:buNone/>
              <a:defRPr sz="3300" b="1"/>
            </a:lvl7pPr>
            <a:lvl8pPr marL="3657600" lvl="7" indent="-228600" algn="l">
              <a:lnSpc>
                <a:spcPct val="90000"/>
              </a:lnSpc>
              <a:spcBef>
                <a:spcPts val="500"/>
              </a:spcBef>
              <a:spcAft>
                <a:spcPts val="0"/>
              </a:spcAft>
              <a:buClr>
                <a:schemeClr val="dk1"/>
              </a:buClr>
              <a:buSzPts val="3300"/>
              <a:buNone/>
              <a:defRPr sz="3300" b="1"/>
            </a:lvl8pPr>
            <a:lvl9pPr marL="4114800" lvl="8" indent="-228600" algn="l">
              <a:lnSpc>
                <a:spcPct val="90000"/>
              </a:lnSpc>
              <a:spcBef>
                <a:spcPts val="500"/>
              </a:spcBef>
              <a:spcAft>
                <a:spcPts val="0"/>
              </a:spcAft>
              <a:buClr>
                <a:schemeClr val="dk1"/>
              </a:buClr>
              <a:buSzPts val="3300"/>
              <a:buNone/>
              <a:defRPr sz="3300" b="1"/>
            </a:lvl9pPr>
          </a:lstStyle>
          <a:p>
            <a:endParaRPr/>
          </a:p>
        </p:txBody>
      </p:sp>
      <p:sp>
        <p:nvSpPr>
          <p:cNvPr id="39" name="Google Shape;39;p7"/>
          <p:cNvSpPr txBox="1">
            <a:spLocks noGrp="1"/>
          </p:cNvSpPr>
          <p:nvPr>
            <p:ph type="body" idx="2"/>
          </p:nvPr>
        </p:nvSpPr>
        <p:spPr>
          <a:xfrm>
            <a:off x="1735783" y="13150000"/>
            <a:ext cx="10660800" cy="19341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2757500" y="8825006"/>
            <a:ext cx="10713300" cy="432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5000"/>
              <a:buNone/>
              <a:defRPr sz="5000" b="1"/>
            </a:lvl1pPr>
            <a:lvl2pPr marL="914400" lvl="1" indent="-228600" algn="l">
              <a:lnSpc>
                <a:spcPct val="90000"/>
              </a:lnSpc>
              <a:spcBef>
                <a:spcPts val="500"/>
              </a:spcBef>
              <a:spcAft>
                <a:spcPts val="0"/>
              </a:spcAft>
              <a:buClr>
                <a:schemeClr val="dk1"/>
              </a:buClr>
              <a:buSzPts val="4100"/>
              <a:buNone/>
              <a:defRPr sz="4100" b="1"/>
            </a:lvl2pPr>
            <a:lvl3pPr marL="1371600" lvl="2" indent="-228600" algn="l">
              <a:lnSpc>
                <a:spcPct val="90000"/>
              </a:lnSpc>
              <a:spcBef>
                <a:spcPts val="500"/>
              </a:spcBef>
              <a:spcAft>
                <a:spcPts val="0"/>
              </a:spcAft>
              <a:buClr>
                <a:schemeClr val="dk1"/>
              </a:buClr>
              <a:buSzPts val="3700"/>
              <a:buNone/>
              <a:defRPr sz="3700" b="1"/>
            </a:lvl3pPr>
            <a:lvl4pPr marL="1828800" lvl="3" indent="-228600" algn="l">
              <a:lnSpc>
                <a:spcPct val="90000"/>
              </a:lnSpc>
              <a:spcBef>
                <a:spcPts val="500"/>
              </a:spcBef>
              <a:spcAft>
                <a:spcPts val="0"/>
              </a:spcAft>
              <a:buClr>
                <a:schemeClr val="dk1"/>
              </a:buClr>
              <a:buSzPts val="3300"/>
              <a:buNone/>
              <a:defRPr sz="3300" b="1"/>
            </a:lvl4pPr>
            <a:lvl5pPr marL="2286000" lvl="4" indent="-228600" algn="l">
              <a:lnSpc>
                <a:spcPct val="90000"/>
              </a:lnSpc>
              <a:spcBef>
                <a:spcPts val="500"/>
              </a:spcBef>
              <a:spcAft>
                <a:spcPts val="0"/>
              </a:spcAft>
              <a:buClr>
                <a:schemeClr val="dk1"/>
              </a:buClr>
              <a:buSzPts val="3300"/>
              <a:buNone/>
              <a:defRPr sz="3300" b="1"/>
            </a:lvl5pPr>
            <a:lvl6pPr marL="2743200" lvl="5" indent="-228600" algn="l">
              <a:lnSpc>
                <a:spcPct val="90000"/>
              </a:lnSpc>
              <a:spcBef>
                <a:spcPts val="500"/>
              </a:spcBef>
              <a:spcAft>
                <a:spcPts val="0"/>
              </a:spcAft>
              <a:buClr>
                <a:schemeClr val="dk1"/>
              </a:buClr>
              <a:buSzPts val="3300"/>
              <a:buNone/>
              <a:defRPr sz="3300" b="1"/>
            </a:lvl6pPr>
            <a:lvl7pPr marL="3200400" lvl="6" indent="-228600" algn="l">
              <a:lnSpc>
                <a:spcPct val="90000"/>
              </a:lnSpc>
              <a:spcBef>
                <a:spcPts val="500"/>
              </a:spcBef>
              <a:spcAft>
                <a:spcPts val="0"/>
              </a:spcAft>
              <a:buClr>
                <a:schemeClr val="dk1"/>
              </a:buClr>
              <a:buSzPts val="3300"/>
              <a:buNone/>
              <a:defRPr sz="3300" b="1"/>
            </a:lvl7pPr>
            <a:lvl8pPr marL="3657600" lvl="7" indent="-228600" algn="l">
              <a:lnSpc>
                <a:spcPct val="90000"/>
              </a:lnSpc>
              <a:spcBef>
                <a:spcPts val="500"/>
              </a:spcBef>
              <a:spcAft>
                <a:spcPts val="0"/>
              </a:spcAft>
              <a:buClr>
                <a:schemeClr val="dk1"/>
              </a:buClr>
              <a:buSzPts val="3300"/>
              <a:buNone/>
              <a:defRPr sz="3300" b="1"/>
            </a:lvl8pPr>
            <a:lvl9pPr marL="4114800" lvl="8" indent="-228600" algn="l">
              <a:lnSpc>
                <a:spcPct val="90000"/>
              </a:lnSpc>
              <a:spcBef>
                <a:spcPts val="500"/>
              </a:spcBef>
              <a:spcAft>
                <a:spcPts val="0"/>
              </a:spcAft>
              <a:buClr>
                <a:schemeClr val="dk1"/>
              </a:buClr>
              <a:buSzPts val="3300"/>
              <a:buNone/>
              <a:defRPr sz="3300" b="1"/>
            </a:lvl9pPr>
          </a:lstStyle>
          <a:p>
            <a:endParaRPr/>
          </a:p>
        </p:txBody>
      </p:sp>
      <p:sp>
        <p:nvSpPr>
          <p:cNvPr id="41" name="Google Shape;41;p7"/>
          <p:cNvSpPr txBox="1">
            <a:spLocks noGrp="1"/>
          </p:cNvSpPr>
          <p:nvPr>
            <p:ph type="body" idx="4"/>
          </p:nvPr>
        </p:nvSpPr>
        <p:spPr>
          <a:xfrm>
            <a:off x="12757500" y="13150000"/>
            <a:ext cx="10713300" cy="19341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732500" y="1916671"/>
            <a:ext cx="21735000" cy="6958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35783" y="2400000"/>
            <a:ext cx="8127600" cy="8400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Play"/>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0713285" y="5183336"/>
            <a:ext cx="12757500" cy="25583400"/>
          </a:xfrm>
          <a:prstGeom prst="rect">
            <a:avLst/>
          </a:prstGeom>
          <a:noFill/>
          <a:ln>
            <a:noFill/>
          </a:ln>
        </p:spPr>
        <p:txBody>
          <a:bodyPr spcFirstLastPara="1" wrap="square" lIns="91425" tIns="45700" rIns="91425" bIns="45700" anchor="t" anchorCtr="0">
            <a:normAutofit/>
          </a:bodyPr>
          <a:lstStyle>
            <a:lvl1pPr marL="457200" lvl="0" indent="-647700" algn="l">
              <a:lnSpc>
                <a:spcPct val="90000"/>
              </a:lnSpc>
              <a:spcBef>
                <a:spcPts val="1000"/>
              </a:spcBef>
              <a:spcAft>
                <a:spcPts val="0"/>
              </a:spcAft>
              <a:buClr>
                <a:schemeClr val="dk1"/>
              </a:buClr>
              <a:buSzPts val="6600"/>
              <a:buChar char="•"/>
              <a:defRPr sz="6600"/>
            </a:lvl1pPr>
            <a:lvl2pPr marL="914400" lvl="1" indent="-596900" algn="l">
              <a:lnSpc>
                <a:spcPct val="90000"/>
              </a:lnSpc>
              <a:spcBef>
                <a:spcPts val="500"/>
              </a:spcBef>
              <a:spcAft>
                <a:spcPts val="0"/>
              </a:spcAft>
              <a:buClr>
                <a:schemeClr val="dk1"/>
              </a:buClr>
              <a:buSzPts val="5800"/>
              <a:buChar char="•"/>
              <a:defRPr sz="5800"/>
            </a:lvl2pPr>
            <a:lvl3pPr marL="1371600" lvl="2" indent="-546100" algn="l">
              <a:lnSpc>
                <a:spcPct val="90000"/>
              </a:lnSpc>
              <a:spcBef>
                <a:spcPts val="500"/>
              </a:spcBef>
              <a:spcAft>
                <a:spcPts val="0"/>
              </a:spcAft>
              <a:buClr>
                <a:schemeClr val="dk1"/>
              </a:buClr>
              <a:buSzPts val="5000"/>
              <a:buChar char="•"/>
              <a:defRPr sz="5000"/>
            </a:lvl3pPr>
            <a:lvl4pPr marL="1828800" lvl="3" indent="-488950" algn="l">
              <a:lnSpc>
                <a:spcPct val="90000"/>
              </a:lnSpc>
              <a:spcBef>
                <a:spcPts val="500"/>
              </a:spcBef>
              <a:spcAft>
                <a:spcPts val="0"/>
              </a:spcAft>
              <a:buClr>
                <a:schemeClr val="dk1"/>
              </a:buClr>
              <a:buSzPts val="4100"/>
              <a:buChar char="•"/>
              <a:defRPr sz="4100"/>
            </a:lvl4pPr>
            <a:lvl5pPr marL="2286000" lvl="4" indent="-488950" algn="l">
              <a:lnSpc>
                <a:spcPct val="90000"/>
              </a:lnSpc>
              <a:spcBef>
                <a:spcPts val="500"/>
              </a:spcBef>
              <a:spcAft>
                <a:spcPts val="0"/>
              </a:spcAft>
              <a:buClr>
                <a:schemeClr val="dk1"/>
              </a:buClr>
              <a:buSzPts val="4100"/>
              <a:buChar char="•"/>
              <a:defRPr sz="4100"/>
            </a:lvl5pPr>
            <a:lvl6pPr marL="2743200" lvl="5" indent="-488950" algn="l">
              <a:lnSpc>
                <a:spcPct val="90000"/>
              </a:lnSpc>
              <a:spcBef>
                <a:spcPts val="500"/>
              </a:spcBef>
              <a:spcAft>
                <a:spcPts val="0"/>
              </a:spcAft>
              <a:buClr>
                <a:schemeClr val="dk1"/>
              </a:buClr>
              <a:buSzPts val="4100"/>
              <a:buChar char="•"/>
              <a:defRPr sz="4100"/>
            </a:lvl6pPr>
            <a:lvl7pPr marL="3200400" lvl="6" indent="-488950" algn="l">
              <a:lnSpc>
                <a:spcPct val="90000"/>
              </a:lnSpc>
              <a:spcBef>
                <a:spcPts val="500"/>
              </a:spcBef>
              <a:spcAft>
                <a:spcPts val="0"/>
              </a:spcAft>
              <a:buClr>
                <a:schemeClr val="dk1"/>
              </a:buClr>
              <a:buSzPts val="4100"/>
              <a:buChar char="•"/>
              <a:defRPr sz="4100"/>
            </a:lvl7pPr>
            <a:lvl8pPr marL="3657600" lvl="7" indent="-488950" algn="l">
              <a:lnSpc>
                <a:spcPct val="90000"/>
              </a:lnSpc>
              <a:spcBef>
                <a:spcPts val="500"/>
              </a:spcBef>
              <a:spcAft>
                <a:spcPts val="0"/>
              </a:spcAft>
              <a:buClr>
                <a:schemeClr val="dk1"/>
              </a:buClr>
              <a:buSzPts val="4100"/>
              <a:buChar char="•"/>
              <a:defRPr sz="4100"/>
            </a:lvl8pPr>
            <a:lvl9pPr marL="4114800" lvl="8" indent="-488950" algn="l">
              <a:lnSpc>
                <a:spcPct val="90000"/>
              </a:lnSpc>
              <a:spcBef>
                <a:spcPts val="500"/>
              </a:spcBef>
              <a:spcAft>
                <a:spcPts val="0"/>
              </a:spcAft>
              <a:buClr>
                <a:schemeClr val="dk1"/>
              </a:buClr>
              <a:buSzPts val="4100"/>
              <a:buChar char="•"/>
              <a:defRPr sz="4100"/>
            </a:lvl9pPr>
          </a:lstStyle>
          <a:p>
            <a:endParaRPr/>
          </a:p>
        </p:txBody>
      </p:sp>
      <p:sp>
        <p:nvSpPr>
          <p:cNvPr id="57" name="Google Shape;57;p10"/>
          <p:cNvSpPr txBox="1">
            <a:spLocks noGrp="1"/>
          </p:cNvSpPr>
          <p:nvPr>
            <p:ph type="body" idx="2"/>
          </p:nvPr>
        </p:nvSpPr>
        <p:spPr>
          <a:xfrm>
            <a:off x="1735783" y="10800002"/>
            <a:ext cx="8127600" cy="2000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300"/>
              <a:buNone/>
              <a:defRPr sz="3300"/>
            </a:lvl1pPr>
            <a:lvl2pPr marL="914400" lvl="1" indent="-228600" algn="l">
              <a:lnSpc>
                <a:spcPct val="90000"/>
              </a:lnSpc>
              <a:spcBef>
                <a:spcPts val="500"/>
              </a:spcBef>
              <a:spcAft>
                <a:spcPts val="0"/>
              </a:spcAft>
              <a:buClr>
                <a:schemeClr val="dk1"/>
              </a:buClr>
              <a:buSzPts val="2900"/>
              <a:buNone/>
              <a:defRPr sz="2900"/>
            </a:lvl2pPr>
            <a:lvl3pPr marL="1371600" lvl="2" indent="-228600" algn="l">
              <a:lnSpc>
                <a:spcPct val="90000"/>
              </a:lnSpc>
              <a:spcBef>
                <a:spcPts val="500"/>
              </a:spcBef>
              <a:spcAft>
                <a:spcPts val="0"/>
              </a:spcAft>
              <a:buClr>
                <a:schemeClr val="dk1"/>
              </a:buClr>
              <a:buSzPts val="2500"/>
              <a:buNone/>
              <a:defRPr sz="2500"/>
            </a:lvl3pPr>
            <a:lvl4pPr marL="1828800" lvl="3" indent="-228600" algn="l">
              <a:lnSpc>
                <a:spcPct val="90000"/>
              </a:lnSpc>
              <a:spcBef>
                <a:spcPts val="500"/>
              </a:spcBef>
              <a:spcAft>
                <a:spcPts val="0"/>
              </a:spcAft>
              <a:buClr>
                <a:schemeClr val="dk1"/>
              </a:buClr>
              <a:buSzPts val="2100"/>
              <a:buNone/>
              <a:defRPr sz="2100"/>
            </a:lvl4pPr>
            <a:lvl5pPr marL="2286000" lvl="4" indent="-228600" algn="l">
              <a:lnSpc>
                <a:spcPct val="90000"/>
              </a:lnSpc>
              <a:spcBef>
                <a:spcPts val="500"/>
              </a:spcBef>
              <a:spcAft>
                <a:spcPts val="0"/>
              </a:spcAft>
              <a:buClr>
                <a:schemeClr val="dk1"/>
              </a:buClr>
              <a:buSzPts val="2100"/>
              <a:buNone/>
              <a:defRPr sz="2100"/>
            </a:lvl5pPr>
            <a:lvl6pPr marL="2743200" lvl="5" indent="-228600" algn="l">
              <a:lnSpc>
                <a:spcPct val="90000"/>
              </a:lnSpc>
              <a:spcBef>
                <a:spcPts val="500"/>
              </a:spcBef>
              <a:spcAft>
                <a:spcPts val="0"/>
              </a:spcAft>
              <a:buClr>
                <a:schemeClr val="dk1"/>
              </a:buClr>
              <a:buSzPts val="2100"/>
              <a:buNone/>
              <a:defRPr sz="2100"/>
            </a:lvl6pPr>
            <a:lvl7pPr marL="3200400" lvl="6" indent="-228600" algn="l">
              <a:lnSpc>
                <a:spcPct val="90000"/>
              </a:lnSpc>
              <a:spcBef>
                <a:spcPts val="500"/>
              </a:spcBef>
              <a:spcAft>
                <a:spcPts val="0"/>
              </a:spcAft>
              <a:buClr>
                <a:schemeClr val="dk1"/>
              </a:buClr>
              <a:buSzPts val="2100"/>
              <a:buNone/>
              <a:defRPr sz="2100"/>
            </a:lvl7pPr>
            <a:lvl8pPr marL="3657600" lvl="7" indent="-228600" algn="l">
              <a:lnSpc>
                <a:spcPct val="90000"/>
              </a:lnSpc>
              <a:spcBef>
                <a:spcPts val="500"/>
              </a:spcBef>
              <a:spcAft>
                <a:spcPts val="0"/>
              </a:spcAft>
              <a:buClr>
                <a:schemeClr val="dk1"/>
              </a:buClr>
              <a:buSzPts val="2100"/>
              <a:buNone/>
              <a:defRPr sz="2100"/>
            </a:lvl8pPr>
            <a:lvl9pPr marL="4114800" lvl="8" indent="-228600" algn="l">
              <a:lnSpc>
                <a:spcPct val="90000"/>
              </a:lnSpc>
              <a:spcBef>
                <a:spcPts val="500"/>
              </a:spcBef>
              <a:spcAft>
                <a:spcPts val="0"/>
              </a:spcAft>
              <a:buClr>
                <a:schemeClr val="dk1"/>
              </a:buClr>
              <a:buSzPts val="2100"/>
              <a:buNone/>
              <a:defRPr sz="2100"/>
            </a:lvl9pPr>
          </a:lstStyle>
          <a:p>
            <a:endParaRPr/>
          </a:p>
        </p:txBody>
      </p:sp>
      <p:sp>
        <p:nvSpPr>
          <p:cNvPr id="58" name="Google Shape;58;p10"/>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35783" y="2400000"/>
            <a:ext cx="8127600" cy="8400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00"/>
              <a:buFont typeface="Play"/>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0713285" y="5183336"/>
            <a:ext cx="12757500" cy="25583400"/>
          </a:xfrm>
          <a:prstGeom prst="rect">
            <a:avLst/>
          </a:prstGeom>
          <a:noFill/>
          <a:ln>
            <a:noFill/>
          </a:ln>
        </p:spPr>
      </p:sp>
      <p:sp>
        <p:nvSpPr>
          <p:cNvPr id="64" name="Google Shape;64;p11"/>
          <p:cNvSpPr txBox="1">
            <a:spLocks noGrp="1"/>
          </p:cNvSpPr>
          <p:nvPr>
            <p:ph type="body" idx="1"/>
          </p:nvPr>
        </p:nvSpPr>
        <p:spPr>
          <a:xfrm>
            <a:off x="1735783" y="10800002"/>
            <a:ext cx="8127600" cy="2000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3300"/>
              <a:buNone/>
              <a:defRPr sz="3300"/>
            </a:lvl1pPr>
            <a:lvl2pPr marL="914400" lvl="1" indent="-228600" algn="l">
              <a:lnSpc>
                <a:spcPct val="90000"/>
              </a:lnSpc>
              <a:spcBef>
                <a:spcPts val="500"/>
              </a:spcBef>
              <a:spcAft>
                <a:spcPts val="0"/>
              </a:spcAft>
              <a:buClr>
                <a:schemeClr val="dk1"/>
              </a:buClr>
              <a:buSzPts val="2900"/>
              <a:buNone/>
              <a:defRPr sz="2900"/>
            </a:lvl2pPr>
            <a:lvl3pPr marL="1371600" lvl="2" indent="-228600" algn="l">
              <a:lnSpc>
                <a:spcPct val="90000"/>
              </a:lnSpc>
              <a:spcBef>
                <a:spcPts val="500"/>
              </a:spcBef>
              <a:spcAft>
                <a:spcPts val="0"/>
              </a:spcAft>
              <a:buClr>
                <a:schemeClr val="dk1"/>
              </a:buClr>
              <a:buSzPts val="2500"/>
              <a:buNone/>
              <a:defRPr sz="2500"/>
            </a:lvl3pPr>
            <a:lvl4pPr marL="1828800" lvl="3" indent="-228600" algn="l">
              <a:lnSpc>
                <a:spcPct val="90000"/>
              </a:lnSpc>
              <a:spcBef>
                <a:spcPts val="500"/>
              </a:spcBef>
              <a:spcAft>
                <a:spcPts val="0"/>
              </a:spcAft>
              <a:buClr>
                <a:schemeClr val="dk1"/>
              </a:buClr>
              <a:buSzPts val="2100"/>
              <a:buNone/>
              <a:defRPr sz="2100"/>
            </a:lvl4pPr>
            <a:lvl5pPr marL="2286000" lvl="4" indent="-228600" algn="l">
              <a:lnSpc>
                <a:spcPct val="90000"/>
              </a:lnSpc>
              <a:spcBef>
                <a:spcPts val="500"/>
              </a:spcBef>
              <a:spcAft>
                <a:spcPts val="0"/>
              </a:spcAft>
              <a:buClr>
                <a:schemeClr val="dk1"/>
              </a:buClr>
              <a:buSzPts val="2100"/>
              <a:buNone/>
              <a:defRPr sz="2100"/>
            </a:lvl5pPr>
            <a:lvl6pPr marL="2743200" lvl="5" indent="-228600" algn="l">
              <a:lnSpc>
                <a:spcPct val="90000"/>
              </a:lnSpc>
              <a:spcBef>
                <a:spcPts val="500"/>
              </a:spcBef>
              <a:spcAft>
                <a:spcPts val="0"/>
              </a:spcAft>
              <a:buClr>
                <a:schemeClr val="dk1"/>
              </a:buClr>
              <a:buSzPts val="2100"/>
              <a:buNone/>
              <a:defRPr sz="2100"/>
            </a:lvl6pPr>
            <a:lvl7pPr marL="3200400" lvl="6" indent="-228600" algn="l">
              <a:lnSpc>
                <a:spcPct val="90000"/>
              </a:lnSpc>
              <a:spcBef>
                <a:spcPts val="500"/>
              </a:spcBef>
              <a:spcAft>
                <a:spcPts val="0"/>
              </a:spcAft>
              <a:buClr>
                <a:schemeClr val="dk1"/>
              </a:buClr>
              <a:buSzPts val="2100"/>
              <a:buNone/>
              <a:defRPr sz="2100"/>
            </a:lvl7pPr>
            <a:lvl8pPr marL="3657600" lvl="7" indent="-228600" algn="l">
              <a:lnSpc>
                <a:spcPct val="90000"/>
              </a:lnSpc>
              <a:spcBef>
                <a:spcPts val="500"/>
              </a:spcBef>
              <a:spcAft>
                <a:spcPts val="0"/>
              </a:spcAft>
              <a:buClr>
                <a:schemeClr val="dk1"/>
              </a:buClr>
              <a:buSzPts val="2100"/>
              <a:buNone/>
              <a:defRPr sz="2100"/>
            </a:lvl8pPr>
            <a:lvl9pPr marL="4114800" lvl="8" indent="-228600" algn="l">
              <a:lnSpc>
                <a:spcPct val="90000"/>
              </a:lnSpc>
              <a:spcBef>
                <a:spcPts val="500"/>
              </a:spcBef>
              <a:spcAft>
                <a:spcPts val="0"/>
              </a:spcAft>
              <a:buClr>
                <a:schemeClr val="dk1"/>
              </a:buClr>
              <a:buSzPts val="2100"/>
              <a:buNone/>
              <a:defRPr sz="2100"/>
            </a:lvl9pPr>
          </a:lstStyle>
          <a:p>
            <a:endParaRPr/>
          </a:p>
        </p:txBody>
      </p:sp>
      <p:sp>
        <p:nvSpPr>
          <p:cNvPr id="65" name="Google Shape;65;p11"/>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732500" y="1916671"/>
            <a:ext cx="21735000" cy="6958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732500" y="9583334"/>
            <a:ext cx="21735000" cy="228417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1732499" y="33366671"/>
            <a:ext cx="5670000" cy="19167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5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8347501" y="33366671"/>
            <a:ext cx="8505000" cy="19167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5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17797500" y="33366671"/>
            <a:ext cx="5670000" cy="19167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500" b="0" i="0" u="none" strike="noStrike" cap="none">
                <a:solidFill>
                  <a:srgbClr val="757575"/>
                </a:solidFill>
                <a:latin typeface="Arial"/>
                <a:ea typeface="Arial"/>
                <a:cs typeface="Arial"/>
                <a:sym typeface="Arial"/>
              </a:defRPr>
            </a:lvl1pPr>
            <a:lvl2pPr marL="0" marR="0" lvl="1" indent="0" algn="r" rtl="0">
              <a:spcBef>
                <a:spcPts val="0"/>
              </a:spcBef>
              <a:buNone/>
              <a:defRPr sz="2500" b="0" i="0" u="none" strike="noStrike" cap="none">
                <a:solidFill>
                  <a:srgbClr val="757575"/>
                </a:solidFill>
                <a:latin typeface="Arial"/>
                <a:ea typeface="Arial"/>
                <a:cs typeface="Arial"/>
                <a:sym typeface="Arial"/>
              </a:defRPr>
            </a:lvl2pPr>
            <a:lvl3pPr marL="0" marR="0" lvl="2" indent="0" algn="r" rtl="0">
              <a:spcBef>
                <a:spcPts val="0"/>
              </a:spcBef>
              <a:buNone/>
              <a:defRPr sz="2500" b="0" i="0" u="none" strike="noStrike" cap="none">
                <a:solidFill>
                  <a:srgbClr val="757575"/>
                </a:solidFill>
                <a:latin typeface="Arial"/>
                <a:ea typeface="Arial"/>
                <a:cs typeface="Arial"/>
                <a:sym typeface="Arial"/>
              </a:defRPr>
            </a:lvl3pPr>
            <a:lvl4pPr marL="0" marR="0" lvl="3" indent="0" algn="r" rtl="0">
              <a:spcBef>
                <a:spcPts val="0"/>
              </a:spcBef>
              <a:buNone/>
              <a:defRPr sz="2500" b="0" i="0" u="none" strike="noStrike" cap="none">
                <a:solidFill>
                  <a:srgbClr val="757575"/>
                </a:solidFill>
                <a:latin typeface="Arial"/>
                <a:ea typeface="Arial"/>
                <a:cs typeface="Arial"/>
                <a:sym typeface="Arial"/>
              </a:defRPr>
            </a:lvl4pPr>
            <a:lvl5pPr marL="0" marR="0" lvl="4" indent="0" algn="r" rtl="0">
              <a:spcBef>
                <a:spcPts val="0"/>
              </a:spcBef>
              <a:buNone/>
              <a:defRPr sz="2500" b="0" i="0" u="none" strike="noStrike" cap="none">
                <a:solidFill>
                  <a:srgbClr val="757575"/>
                </a:solidFill>
                <a:latin typeface="Arial"/>
                <a:ea typeface="Arial"/>
                <a:cs typeface="Arial"/>
                <a:sym typeface="Arial"/>
              </a:defRPr>
            </a:lvl5pPr>
            <a:lvl6pPr marL="0" marR="0" lvl="5" indent="0" algn="r" rtl="0">
              <a:spcBef>
                <a:spcPts val="0"/>
              </a:spcBef>
              <a:buNone/>
              <a:defRPr sz="2500" b="0" i="0" u="none" strike="noStrike" cap="none">
                <a:solidFill>
                  <a:srgbClr val="757575"/>
                </a:solidFill>
                <a:latin typeface="Arial"/>
                <a:ea typeface="Arial"/>
                <a:cs typeface="Arial"/>
                <a:sym typeface="Arial"/>
              </a:defRPr>
            </a:lvl6pPr>
            <a:lvl7pPr marL="0" marR="0" lvl="6" indent="0" algn="r" rtl="0">
              <a:spcBef>
                <a:spcPts val="0"/>
              </a:spcBef>
              <a:buNone/>
              <a:defRPr sz="2500" b="0" i="0" u="none" strike="noStrike" cap="none">
                <a:solidFill>
                  <a:srgbClr val="757575"/>
                </a:solidFill>
                <a:latin typeface="Arial"/>
                <a:ea typeface="Arial"/>
                <a:cs typeface="Arial"/>
                <a:sym typeface="Arial"/>
              </a:defRPr>
            </a:lvl7pPr>
            <a:lvl8pPr marL="0" marR="0" lvl="7" indent="0" algn="r" rtl="0">
              <a:spcBef>
                <a:spcPts val="0"/>
              </a:spcBef>
              <a:buNone/>
              <a:defRPr sz="2500" b="0" i="0" u="none" strike="noStrike" cap="none">
                <a:solidFill>
                  <a:srgbClr val="757575"/>
                </a:solidFill>
                <a:latin typeface="Arial"/>
                <a:ea typeface="Arial"/>
                <a:cs typeface="Arial"/>
                <a:sym typeface="Arial"/>
              </a:defRPr>
            </a:lvl8pPr>
            <a:lvl9pPr marL="0" marR="0" lvl="8" indent="0" algn="r" rtl="0">
              <a:spcBef>
                <a:spcPts val="0"/>
              </a:spcBef>
              <a:buNone/>
              <a:defRPr sz="25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 descr="dikdörtgen, ekran görüntüsü, kalıp, desen, düzen, kare içeren bir resim&#10;&#10;Açıklama otomatik olarak oluşturuldu"/>
          <p:cNvPicPr preferRelativeResize="0"/>
          <p:nvPr/>
        </p:nvPicPr>
        <p:blipFill rotWithShape="1">
          <a:blip r:embed="rId3">
            <a:alphaModFix/>
          </a:blip>
          <a:srcRect/>
          <a:stretch/>
        </p:blipFill>
        <p:spPr>
          <a:xfrm>
            <a:off x="-1954434" y="-1161262"/>
            <a:ext cx="28935474" cy="37975813"/>
          </a:xfrm>
          <a:prstGeom prst="rect">
            <a:avLst/>
          </a:prstGeom>
          <a:noFill/>
          <a:ln>
            <a:noFill/>
          </a:ln>
        </p:spPr>
      </p:pic>
      <p:sp>
        <p:nvSpPr>
          <p:cNvPr id="85" name="Google Shape;85;p1"/>
          <p:cNvSpPr txBox="1">
            <a:spLocks noGrp="1"/>
          </p:cNvSpPr>
          <p:nvPr>
            <p:ph type="title"/>
          </p:nvPr>
        </p:nvSpPr>
        <p:spPr>
          <a:xfrm>
            <a:off x="2018296" y="767785"/>
            <a:ext cx="21188400" cy="1924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8000"/>
              <a:buFont typeface="Play"/>
              <a:buNone/>
            </a:pPr>
            <a:r>
              <a:rPr lang="tr-TR" sz="6000" b="1" dirty="0"/>
              <a:t>Kadınlarda Erken Dönem Yaşam </a:t>
            </a:r>
            <a:r>
              <a:rPr lang="tr-TR" sz="6000" b="1"/>
              <a:t>Stresinin </a:t>
            </a:r>
            <a:br>
              <a:rPr lang="tr-TR" sz="6000" b="1"/>
            </a:br>
            <a:r>
              <a:rPr lang="tr-TR" sz="6000" b="1"/>
              <a:t>Fertilite </a:t>
            </a:r>
            <a:r>
              <a:rPr lang="tr-TR" sz="6000" b="1" dirty="0"/>
              <a:t>Üzerine Etkisi</a:t>
            </a:r>
            <a:endParaRPr sz="6000" dirty="0"/>
          </a:p>
        </p:txBody>
      </p:sp>
      <p:sp>
        <p:nvSpPr>
          <p:cNvPr id="86" name="Google Shape;86;p1"/>
          <p:cNvSpPr txBox="1">
            <a:spLocks noGrp="1"/>
          </p:cNvSpPr>
          <p:nvPr>
            <p:ph type="body" idx="1"/>
          </p:nvPr>
        </p:nvSpPr>
        <p:spPr>
          <a:xfrm>
            <a:off x="3958905" y="2692643"/>
            <a:ext cx="17307300" cy="188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tr-TR" sz="3600" b="1"/>
              <a:t>*Gönül Borlukçu¹, Sevil Arabacı Tamer²</a:t>
            </a:r>
            <a:endParaRPr sz="3600"/>
          </a:p>
          <a:p>
            <a:pPr marL="0" lvl="0" indent="0" algn="ctr" rtl="0">
              <a:lnSpc>
                <a:spcPct val="90000"/>
              </a:lnSpc>
              <a:spcBef>
                <a:spcPts val="1000"/>
              </a:spcBef>
              <a:spcAft>
                <a:spcPts val="0"/>
              </a:spcAft>
              <a:buClr>
                <a:schemeClr val="dk1"/>
              </a:buClr>
              <a:buSzPts val="4400"/>
              <a:buNone/>
            </a:pPr>
            <a:r>
              <a:rPr lang="tr-TR" sz="3600" b="1"/>
              <a:t>Sakarya Üniversitesi Tıp Fakültesi¹</a:t>
            </a:r>
            <a:endParaRPr sz="3600"/>
          </a:p>
          <a:p>
            <a:pPr marL="0" lvl="0" indent="0" algn="ctr" rtl="0">
              <a:lnSpc>
                <a:spcPct val="90000"/>
              </a:lnSpc>
              <a:spcBef>
                <a:spcPts val="1000"/>
              </a:spcBef>
              <a:spcAft>
                <a:spcPts val="0"/>
              </a:spcAft>
              <a:buClr>
                <a:schemeClr val="dk1"/>
              </a:buClr>
              <a:buSzPts val="4400"/>
              <a:buNone/>
            </a:pPr>
            <a:r>
              <a:rPr lang="tr-TR" sz="3600" b="1"/>
              <a:t>Sakarya Üniversitesi Tıp Fakültesi Fizyoloji Anabilim Dalı²</a:t>
            </a:r>
            <a:endParaRPr sz="3600"/>
          </a:p>
        </p:txBody>
      </p:sp>
      <p:sp>
        <p:nvSpPr>
          <p:cNvPr id="87" name="Google Shape;87;p1"/>
          <p:cNvSpPr txBox="1"/>
          <p:nvPr/>
        </p:nvSpPr>
        <p:spPr>
          <a:xfrm>
            <a:off x="1339299" y="4579948"/>
            <a:ext cx="22148700" cy="2151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000" b="1" dirty="0">
                <a:solidFill>
                  <a:schemeClr val="dk1"/>
                </a:solidFill>
                <a:latin typeface="Calibri"/>
                <a:ea typeface="Calibri"/>
                <a:cs typeface="Calibri"/>
                <a:sym typeface="Calibri"/>
              </a:rPr>
              <a:t>Stres ve Fertilite</a:t>
            </a:r>
            <a:endParaRPr sz="3000" dirty="0"/>
          </a:p>
          <a:p>
            <a:pPr marL="0" marR="0" lvl="0" indent="0" algn="just" rtl="0">
              <a:spcBef>
                <a:spcPts val="0"/>
              </a:spcBef>
              <a:spcAft>
                <a:spcPts val="0"/>
              </a:spcAft>
              <a:buNone/>
            </a:pPr>
            <a:r>
              <a:rPr lang="tr-TR" sz="3000" b="0" i="0" u="none" strike="noStrike" cap="none" dirty="0">
                <a:solidFill>
                  <a:schemeClr val="dk1"/>
                </a:solidFill>
                <a:latin typeface="Calibri"/>
                <a:ea typeface="Calibri"/>
                <a:cs typeface="Calibri"/>
                <a:sym typeface="Calibri"/>
              </a:rPr>
              <a:t>Yaşamın erken dönemlerinde maruz kalınan stresin hastalıklara yatkınlığı arttırdığı ve yetişkinlikte de devam eden hipotalamus-hipofiz-</a:t>
            </a:r>
            <a:r>
              <a:rPr lang="tr-TR" sz="3000" b="0" i="0" u="none" strike="noStrike" cap="none" dirty="0" err="1">
                <a:solidFill>
                  <a:schemeClr val="dk1"/>
                </a:solidFill>
                <a:latin typeface="Calibri"/>
                <a:ea typeface="Calibri"/>
                <a:cs typeface="Calibri"/>
                <a:sym typeface="Calibri"/>
              </a:rPr>
              <a:t>gonad</a:t>
            </a:r>
            <a:r>
              <a:rPr lang="tr-TR" sz="3000" b="0" i="0" u="none" strike="noStrike" cap="none" dirty="0">
                <a:solidFill>
                  <a:schemeClr val="dk1"/>
                </a:solidFill>
                <a:latin typeface="Calibri"/>
                <a:ea typeface="Calibri"/>
                <a:cs typeface="Calibri"/>
                <a:sym typeface="Calibri"/>
              </a:rPr>
              <a:t> (HPG) aksında bozukluklarına neden olduğu yapılan çalışmalarda ortaya konmuştur. </a:t>
            </a:r>
            <a:endParaRPr sz="3000" dirty="0"/>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tr-TR" sz="3000" b="1" i="0" u="none" strike="noStrike" cap="none" dirty="0">
                <a:solidFill>
                  <a:schemeClr val="dk1"/>
                </a:solidFill>
                <a:latin typeface="Calibri"/>
                <a:ea typeface="Calibri"/>
                <a:cs typeface="Calibri"/>
                <a:sym typeface="Calibri"/>
              </a:rPr>
              <a:t>Stresin Etkileri</a:t>
            </a:r>
            <a:endParaRPr sz="3000" dirty="0"/>
          </a:p>
          <a:p>
            <a:pPr marL="0" marR="0" lvl="0" indent="0" algn="just" rtl="0">
              <a:spcBef>
                <a:spcPts val="0"/>
              </a:spcBef>
              <a:spcAft>
                <a:spcPts val="0"/>
              </a:spcAft>
              <a:buNone/>
            </a:pPr>
            <a:r>
              <a:rPr lang="tr-TR" sz="3000" b="0" i="0" u="none" strike="noStrike" cap="none" dirty="0">
                <a:solidFill>
                  <a:schemeClr val="dk1"/>
                </a:solidFill>
                <a:latin typeface="Calibri"/>
                <a:ea typeface="Calibri"/>
                <a:cs typeface="Calibri"/>
                <a:sym typeface="Calibri"/>
              </a:rPr>
              <a:t>Stres, kadın fertilitesini merkezi sinir sistemi, endokrin ve immün sistem gibi birçok sistem üzerinden etkileyerek bozabilir.</a:t>
            </a:r>
            <a:r>
              <a:rPr lang="tr-TR" sz="3000" dirty="0">
                <a:solidFill>
                  <a:schemeClr val="dk1"/>
                </a:solidFill>
                <a:latin typeface="Calibri"/>
                <a:ea typeface="Calibri"/>
                <a:cs typeface="Calibri"/>
                <a:sym typeface="Calibri"/>
              </a:rPr>
              <a:t> </a:t>
            </a:r>
            <a:r>
              <a:rPr lang="tr-TR" sz="3000" b="0" i="0" u="none" strike="noStrike" cap="none" dirty="0">
                <a:solidFill>
                  <a:schemeClr val="dk1"/>
                </a:solidFill>
                <a:latin typeface="Calibri"/>
                <a:ea typeface="Calibri"/>
                <a:cs typeface="Calibri"/>
                <a:sym typeface="Calibri"/>
              </a:rPr>
              <a:t>Stresin oosit kalitesini ve sayısını etkilediği, gebelik oranlarında da azalmaya neden olduğu bilinmektedir. Bununla birlikte stres, oksitosin, </a:t>
            </a:r>
            <a:r>
              <a:rPr lang="tr-TR" sz="3000" b="0" i="0" u="none" strike="noStrike" cap="none" dirty="0" err="1">
                <a:solidFill>
                  <a:schemeClr val="dk1"/>
                </a:solidFill>
                <a:latin typeface="Calibri"/>
                <a:ea typeface="Calibri"/>
                <a:cs typeface="Calibri"/>
                <a:sym typeface="Calibri"/>
              </a:rPr>
              <a:t>prostoglandin</a:t>
            </a:r>
            <a:r>
              <a:rPr lang="tr-TR" sz="3000" b="0" i="0" u="none" strike="noStrike" cap="none" dirty="0">
                <a:solidFill>
                  <a:schemeClr val="dk1"/>
                </a:solidFill>
                <a:latin typeface="Calibri"/>
                <a:ea typeface="Calibri"/>
                <a:cs typeface="Calibri"/>
                <a:sym typeface="Calibri"/>
              </a:rPr>
              <a:t>, hormonlarının salınımını uyarmakta, beta-endorfin, progesteron gibi hormonların salınımını da azaltmaktadır. </a:t>
            </a:r>
            <a:endParaRPr sz="3000" dirty="0"/>
          </a:p>
          <a:p>
            <a:pPr marL="0" marR="0" lvl="0" indent="0" algn="just" rtl="0">
              <a:spcBef>
                <a:spcPts val="0"/>
              </a:spcBef>
              <a:spcAft>
                <a:spcPts val="0"/>
              </a:spcAft>
              <a:buNone/>
            </a:pPr>
            <a:r>
              <a:rPr lang="tr-TR" sz="3000" b="0" i="0" u="none" strike="noStrike" cap="none" dirty="0">
                <a:solidFill>
                  <a:schemeClr val="dk1"/>
                </a:solidFill>
                <a:latin typeface="Calibri"/>
                <a:ea typeface="Calibri"/>
                <a:cs typeface="Calibri"/>
                <a:sym typeface="Calibri"/>
              </a:rPr>
              <a:t>Polikistik </a:t>
            </a:r>
            <a:r>
              <a:rPr lang="tr-TR" sz="3000" b="0" i="0" u="none" strike="noStrike" cap="none" dirty="0" err="1">
                <a:solidFill>
                  <a:schemeClr val="dk1"/>
                </a:solidFill>
                <a:latin typeface="Calibri"/>
                <a:ea typeface="Calibri"/>
                <a:cs typeface="Calibri"/>
                <a:sym typeface="Calibri"/>
              </a:rPr>
              <a:t>over</a:t>
            </a:r>
            <a:r>
              <a:rPr lang="tr-TR" sz="3000" b="0" i="0" u="none" strike="noStrike" cap="none" dirty="0">
                <a:solidFill>
                  <a:schemeClr val="dk1"/>
                </a:solidFill>
                <a:latin typeface="Calibri"/>
                <a:ea typeface="Calibri"/>
                <a:cs typeface="Calibri"/>
                <a:sym typeface="Calibri"/>
              </a:rPr>
              <a:t> sendromunun (</a:t>
            </a:r>
            <a:r>
              <a:rPr lang="tr-TR" sz="3000" dirty="0">
                <a:solidFill>
                  <a:schemeClr val="dk1"/>
                </a:solidFill>
                <a:latin typeface="Calibri"/>
                <a:ea typeface="Calibri"/>
                <a:cs typeface="Calibri"/>
                <a:sym typeface="Calibri"/>
              </a:rPr>
              <a:t>Şekil 2)</a:t>
            </a:r>
            <a:r>
              <a:rPr lang="tr-TR" sz="3000" b="0" i="0" u="none" strike="noStrike" cap="none" dirty="0">
                <a:solidFill>
                  <a:schemeClr val="dk1"/>
                </a:solidFill>
                <a:latin typeface="Calibri"/>
                <a:ea typeface="Calibri"/>
                <a:cs typeface="Calibri"/>
                <a:sym typeface="Calibri"/>
              </a:rPr>
              <a:t> ve </a:t>
            </a:r>
            <a:r>
              <a:rPr lang="tr-TR" sz="3000" b="0" i="0" u="none" strike="noStrike" cap="none" dirty="0" err="1">
                <a:solidFill>
                  <a:schemeClr val="dk1"/>
                </a:solidFill>
                <a:latin typeface="Calibri"/>
                <a:ea typeface="Calibri"/>
                <a:cs typeface="Calibri"/>
                <a:sym typeface="Calibri"/>
              </a:rPr>
              <a:t>endometriozis</a:t>
            </a:r>
            <a:r>
              <a:rPr lang="tr-TR" sz="3000" b="0" i="0" u="none" strike="noStrike" cap="none" dirty="0">
                <a:solidFill>
                  <a:schemeClr val="dk1"/>
                </a:solidFill>
                <a:latin typeface="Calibri"/>
                <a:ea typeface="Calibri"/>
                <a:cs typeface="Calibri"/>
                <a:sym typeface="Calibri"/>
              </a:rPr>
              <a:t> gibi infertiliteye neden olan hastalıkların da stres düzeyinden etkilendiği düşünülmektedir. </a:t>
            </a:r>
            <a:endParaRPr sz="3000" dirty="0"/>
          </a:p>
          <a:p>
            <a:pPr marL="0" marR="0" lvl="0" indent="0" algn="just" rtl="0">
              <a:spcBef>
                <a:spcPts val="0"/>
              </a:spcBef>
              <a:spcAft>
                <a:spcPts val="0"/>
              </a:spcAft>
              <a:buNone/>
            </a:pPr>
            <a:r>
              <a:rPr lang="tr-TR" sz="3000" b="0" i="0" u="none" strike="noStrike" cap="none" dirty="0">
                <a:solidFill>
                  <a:schemeClr val="dk1"/>
                </a:solidFill>
                <a:latin typeface="Calibri"/>
                <a:ea typeface="Calibri"/>
                <a:cs typeface="Calibri"/>
                <a:sym typeface="Calibri"/>
              </a:rPr>
              <a:t>Erken dönem yaşam stresi hipotalamus-hipofiz-adrenal (HPA) aksı üzerinden HPG aksında bozukluklara neden olabilmektedir. Dişi üreme hormonları da bu mekanizmalardan etkilenmektedir (Şekil 3).</a:t>
            </a:r>
            <a:endParaRPr sz="3000" dirty="0"/>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4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endParaRPr sz="30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tr-TR" sz="3000" b="1" i="0" u="none" strike="noStrike" cap="none" dirty="0">
                <a:solidFill>
                  <a:schemeClr val="dk1"/>
                </a:solidFill>
                <a:latin typeface="Calibri"/>
                <a:ea typeface="Calibri"/>
                <a:cs typeface="Calibri"/>
                <a:sym typeface="Calibri"/>
              </a:rPr>
              <a:t>Öneri</a:t>
            </a:r>
            <a:endParaRPr sz="3000" dirty="0"/>
          </a:p>
          <a:p>
            <a:pPr marL="0" marR="0" lvl="0" indent="0" algn="just" rtl="0">
              <a:spcBef>
                <a:spcPts val="0"/>
              </a:spcBef>
              <a:spcAft>
                <a:spcPts val="0"/>
              </a:spcAft>
              <a:buNone/>
            </a:pPr>
            <a:r>
              <a:rPr lang="tr-TR" sz="3000" b="0" i="0" u="none" strike="noStrike" cap="none" dirty="0">
                <a:solidFill>
                  <a:schemeClr val="dk1"/>
                </a:solidFill>
                <a:latin typeface="Calibri"/>
                <a:ea typeface="Calibri"/>
                <a:cs typeface="Calibri"/>
                <a:sym typeface="Calibri"/>
              </a:rPr>
              <a:t>Stresi azaltmaya yardımcı olabilecek stratejilerin kullanılması (meditasyon, yoga, egzersiz, sosyal destek almak, vb.), fertilite üzerinde olumlu bir etki yaratabilir (Şekil 4). Çalışmalar infertilitede yaşam kalitesini arttırmanın özellikle kadın hormonları ve ovulasyon üzerinde önemli bir etkiye sahip olduğunu göstermektedir (Şekil 5</a:t>
            </a:r>
            <a:r>
              <a:rPr lang="tr-TR" sz="3000" dirty="0">
                <a:solidFill>
                  <a:schemeClr val="dk1"/>
                </a:solidFill>
                <a:latin typeface="Calibri"/>
                <a:ea typeface="Calibri"/>
                <a:cs typeface="Calibri"/>
                <a:sym typeface="Calibri"/>
              </a:rPr>
              <a:t>,6,7).</a:t>
            </a:r>
            <a:endParaRPr sz="3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4800" dirty="0">
              <a:solidFill>
                <a:schemeClr val="dk1"/>
              </a:solidFill>
              <a:latin typeface="Calibri"/>
              <a:ea typeface="Calibri"/>
              <a:cs typeface="Calibri"/>
              <a:sym typeface="Calibri"/>
            </a:endParaRPr>
          </a:p>
        </p:txBody>
      </p:sp>
      <p:sp>
        <p:nvSpPr>
          <p:cNvPr id="88" name="Google Shape;88;p1"/>
          <p:cNvSpPr/>
          <p:nvPr/>
        </p:nvSpPr>
        <p:spPr>
          <a:xfrm>
            <a:off x="1833183" y="6987687"/>
            <a:ext cx="6783600" cy="4084500"/>
          </a:xfrm>
          <a:prstGeom prst="round2DiagRect">
            <a:avLst/>
          </a:prstGeom>
          <a:solidFill>
            <a:srgbClr val="D9E5F8"/>
          </a:solid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dirty="0">
                <a:solidFill>
                  <a:schemeClr val="dk1"/>
                </a:solidFill>
                <a:latin typeface="Calibri"/>
                <a:ea typeface="Calibri"/>
                <a:cs typeface="Calibri"/>
                <a:sym typeface="Calibri"/>
              </a:rPr>
              <a:t>Stres, vücudu duygusal, zihinsel ve fiziksel olarak etkileyen bir tepki mekanizmasıdır.</a:t>
            </a:r>
            <a:endParaRPr sz="3200" dirty="0">
              <a:solidFill>
                <a:schemeClr val="dk1"/>
              </a:solidFill>
              <a:latin typeface="Calibri"/>
              <a:ea typeface="Calibri"/>
              <a:cs typeface="Calibri"/>
              <a:sym typeface="Calibri"/>
            </a:endParaRPr>
          </a:p>
          <a:p>
            <a:pPr marL="0" marR="0" lvl="0" indent="0" algn="ctr" rtl="0">
              <a:spcBef>
                <a:spcPts val="0"/>
              </a:spcBef>
              <a:spcAft>
                <a:spcPts val="0"/>
              </a:spcAft>
              <a:buNone/>
            </a:pPr>
            <a:r>
              <a:rPr lang="tr-TR" sz="3200" dirty="0">
                <a:solidFill>
                  <a:schemeClr val="dk1"/>
                </a:solidFill>
                <a:latin typeface="Calibri"/>
                <a:ea typeface="Calibri"/>
                <a:cs typeface="Calibri"/>
                <a:sym typeface="Calibri"/>
              </a:rPr>
              <a:t>Anormal ortam koşullarına karşı hissedilen tehlike sonucunda ortaya çıkar.</a:t>
            </a:r>
            <a:endParaRPr sz="3200" dirty="0">
              <a:solidFill>
                <a:schemeClr val="dk1"/>
              </a:solidFill>
              <a:latin typeface="Calibri"/>
              <a:ea typeface="Calibri"/>
              <a:cs typeface="Calibri"/>
              <a:sym typeface="Calibri"/>
            </a:endParaRPr>
          </a:p>
        </p:txBody>
      </p:sp>
      <p:sp>
        <p:nvSpPr>
          <p:cNvPr id="89" name="Google Shape;89;p1"/>
          <p:cNvSpPr/>
          <p:nvPr/>
        </p:nvSpPr>
        <p:spPr>
          <a:xfrm flipH="1">
            <a:off x="17047610" y="6619110"/>
            <a:ext cx="6440400" cy="4348200"/>
          </a:xfrm>
          <a:prstGeom prst="round2DiagRect">
            <a:avLst/>
          </a:prstGeom>
          <a:solidFill>
            <a:srgbClr val="D9E5F8"/>
          </a:solid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3200" dirty="0">
                <a:solidFill>
                  <a:schemeClr val="dk1"/>
                </a:solidFill>
                <a:latin typeface="Calibri"/>
                <a:ea typeface="Calibri"/>
                <a:cs typeface="Calibri"/>
                <a:sym typeface="Calibri"/>
              </a:rPr>
              <a:t>HPG aksı seks hormonlarını düzenlemekle görevlidir. </a:t>
            </a:r>
            <a:endParaRPr sz="3200" dirty="0">
              <a:solidFill>
                <a:schemeClr val="dk1"/>
              </a:solidFill>
              <a:latin typeface="Calibri"/>
              <a:ea typeface="Calibri"/>
              <a:cs typeface="Calibri"/>
              <a:sym typeface="Calibri"/>
            </a:endParaRPr>
          </a:p>
          <a:p>
            <a:pPr marL="0" marR="0" lvl="0" indent="0" algn="ctr" rtl="0">
              <a:spcBef>
                <a:spcPts val="0"/>
              </a:spcBef>
              <a:spcAft>
                <a:spcPts val="0"/>
              </a:spcAft>
              <a:buNone/>
            </a:pPr>
            <a:r>
              <a:rPr lang="tr-TR" sz="3200" dirty="0">
                <a:solidFill>
                  <a:schemeClr val="dk1"/>
                </a:solidFill>
                <a:latin typeface="Calibri"/>
                <a:ea typeface="Calibri"/>
                <a:cs typeface="Calibri"/>
                <a:sym typeface="Calibri"/>
              </a:rPr>
              <a:t>Dişilerde HPG aksı fertilizasyon, ovulasyon ve regl döngüsü üzerinde etkilidir (Şekil 1).</a:t>
            </a:r>
            <a:endParaRPr sz="3200" dirty="0">
              <a:solidFill>
                <a:schemeClr val="dk1"/>
              </a:solidFill>
              <a:latin typeface="Calibri"/>
              <a:ea typeface="Calibri"/>
              <a:cs typeface="Calibri"/>
              <a:sym typeface="Calibri"/>
            </a:endParaRPr>
          </a:p>
        </p:txBody>
      </p:sp>
      <p:pic>
        <p:nvPicPr>
          <p:cNvPr id="90" name="Google Shape;90;p1" descr="metin, diyagram, ekran görüntüsü, daire içeren bir resim&#10;&#10;Açıklama otomatik olarak oluşturuldu"/>
          <p:cNvPicPr preferRelativeResize="0"/>
          <p:nvPr/>
        </p:nvPicPr>
        <p:blipFill rotWithShape="1">
          <a:blip r:embed="rId4">
            <a:alphaModFix/>
          </a:blip>
          <a:srcRect/>
          <a:stretch/>
        </p:blipFill>
        <p:spPr>
          <a:xfrm>
            <a:off x="6974204" y="25067447"/>
            <a:ext cx="7107153" cy="3631046"/>
          </a:xfrm>
          <a:prstGeom prst="rect">
            <a:avLst/>
          </a:prstGeom>
          <a:noFill/>
          <a:ln>
            <a:noFill/>
          </a:ln>
        </p:spPr>
      </p:pic>
      <p:pic>
        <p:nvPicPr>
          <p:cNvPr id="91" name="Google Shape;91;p1" descr="metin, ekran görüntüsü, yazı tipi, sayı, numara içeren bir resim&#10;&#10;Açıklama otomatik olarak oluşturuldu"/>
          <p:cNvPicPr preferRelativeResize="0"/>
          <p:nvPr/>
        </p:nvPicPr>
        <p:blipFill rotWithShape="1">
          <a:blip r:embed="rId5">
            <a:alphaModFix/>
          </a:blip>
          <a:srcRect/>
          <a:stretch/>
        </p:blipFill>
        <p:spPr>
          <a:xfrm>
            <a:off x="1833183" y="30175779"/>
            <a:ext cx="9997675" cy="4348156"/>
          </a:xfrm>
          <a:prstGeom prst="rect">
            <a:avLst/>
          </a:prstGeom>
          <a:noFill/>
          <a:ln>
            <a:noFill/>
          </a:ln>
        </p:spPr>
      </p:pic>
      <p:pic>
        <p:nvPicPr>
          <p:cNvPr id="92" name="Google Shape;92;p1" descr="metin, yazı tipi, grafik, grafik tasarım içeren bir resim&#10;&#10;Açıklama otomatik olarak oluşturuldu"/>
          <p:cNvPicPr preferRelativeResize="0"/>
          <p:nvPr/>
        </p:nvPicPr>
        <p:blipFill rotWithShape="1">
          <a:blip r:embed="rId6">
            <a:alphaModFix/>
          </a:blip>
          <a:srcRect/>
          <a:stretch/>
        </p:blipFill>
        <p:spPr>
          <a:xfrm>
            <a:off x="20749826" y="2338346"/>
            <a:ext cx="2738164" cy="1924859"/>
          </a:xfrm>
          <a:prstGeom prst="rect">
            <a:avLst/>
          </a:prstGeom>
          <a:noFill/>
          <a:ln>
            <a:noFill/>
          </a:ln>
        </p:spPr>
      </p:pic>
      <p:pic>
        <p:nvPicPr>
          <p:cNvPr id="93" name="Google Shape;93;p1" descr="metin, yazı tipi, poster, logo içeren bir resim&#10;&#10;Açıklama otomatik olarak oluşturuldu"/>
          <p:cNvPicPr preferRelativeResize="0"/>
          <p:nvPr/>
        </p:nvPicPr>
        <p:blipFill rotWithShape="1">
          <a:blip r:embed="rId7">
            <a:alphaModFix/>
          </a:blip>
          <a:srcRect/>
          <a:stretch/>
        </p:blipFill>
        <p:spPr>
          <a:xfrm>
            <a:off x="1700113" y="2229921"/>
            <a:ext cx="1778804" cy="2141705"/>
          </a:xfrm>
          <a:prstGeom prst="rect">
            <a:avLst/>
          </a:prstGeom>
          <a:noFill/>
          <a:ln>
            <a:noFill/>
          </a:ln>
        </p:spPr>
      </p:pic>
      <p:pic>
        <p:nvPicPr>
          <p:cNvPr id="94" name="Google Shape;94;p1"/>
          <p:cNvPicPr preferRelativeResize="0"/>
          <p:nvPr/>
        </p:nvPicPr>
        <p:blipFill>
          <a:blip r:embed="rId8">
            <a:alphaModFix/>
          </a:blip>
          <a:stretch>
            <a:fillRect/>
          </a:stretch>
        </p:blipFill>
        <p:spPr>
          <a:xfrm>
            <a:off x="1566929" y="15816485"/>
            <a:ext cx="9330033" cy="6390445"/>
          </a:xfrm>
          <a:prstGeom prst="rect">
            <a:avLst/>
          </a:prstGeom>
          <a:noFill/>
          <a:ln>
            <a:noFill/>
          </a:ln>
        </p:spPr>
      </p:pic>
      <p:sp>
        <p:nvSpPr>
          <p:cNvPr id="95" name="Google Shape;95;p1"/>
          <p:cNvSpPr txBox="1"/>
          <p:nvPr/>
        </p:nvSpPr>
        <p:spPr>
          <a:xfrm>
            <a:off x="1566929" y="34667776"/>
            <a:ext cx="102639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400" b="1" dirty="0">
                <a:solidFill>
                  <a:schemeClr val="dk1"/>
                </a:solidFill>
                <a:latin typeface="Calibri" panose="020F0502020204030204" pitchFamily="34" charset="0"/>
                <a:cs typeface="Calibri" panose="020F0502020204030204" pitchFamily="34" charset="0"/>
              </a:rPr>
              <a:t>Şekil 7.</a:t>
            </a:r>
            <a:r>
              <a:rPr lang="tr-TR" sz="1400" dirty="0">
                <a:solidFill>
                  <a:schemeClr val="dk1"/>
                </a:solidFill>
                <a:latin typeface="Calibri" panose="020F0502020204030204" pitchFamily="34" charset="0"/>
                <a:cs typeface="Calibri" panose="020F0502020204030204" pitchFamily="34" charset="0"/>
              </a:rPr>
              <a:t> </a:t>
            </a:r>
            <a:r>
              <a:rPr lang="tr-TR" sz="1400" dirty="0">
                <a:solidFill>
                  <a:schemeClr val="dk1"/>
                </a:solidFill>
                <a:latin typeface="Calibri" panose="020F0502020204030204" pitchFamily="34" charset="0"/>
                <a:ea typeface="Calibri"/>
                <a:cs typeface="Calibri" panose="020F0502020204030204" pitchFamily="34" charset="0"/>
                <a:sym typeface="Calibri"/>
              </a:rPr>
              <a:t>Bebek için erken dönem yaşam stresinin başladığı gebelik döneminde stresin bebeğe dolaylı ve direkt etkileri</a:t>
            </a:r>
            <a:endParaRPr sz="1400" dirty="0">
              <a:solidFill>
                <a:schemeClr val="dk1"/>
              </a:solidFill>
              <a:latin typeface="Calibri" panose="020F0502020204030204" pitchFamily="34" charset="0"/>
              <a:cs typeface="Calibri" panose="020F0502020204030204" pitchFamily="34" charset="0"/>
            </a:endParaRPr>
          </a:p>
        </p:txBody>
      </p:sp>
      <p:pic>
        <p:nvPicPr>
          <p:cNvPr id="96" name="Google Shape;96;p1"/>
          <p:cNvPicPr preferRelativeResize="0"/>
          <p:nvPr/>
        </p:nvPicPr>
        <p:blipFill rotWithShape="1">
          <a:blip r:embed="rId9">
            <a:alphaModFix/>
          </a:blip>
          <a:srcRect b="4552"/>
          <a:stretch/>
        </p:blipFill>
        <p:spPr>
          <a:xfrm>
            <a:off x="1061105" y="24708888"/>
            <a:ext cx="4733032" cy="4348167"/>
          </a:xfrm>
          <a:prstGeom prst="rect">
            <a:avLst/>
          </a:prstGeom>
          <a:noFill/>
          <a:ln>
            <a:noFill/>
          </a:ln>
        </p:spPr>
      </p:pic>
      <p:sp>
        <p:nvSpPr>
          <p:cNvPr id="97" name="Google Shape;97;p1"/>
          <p:cNvSpPr txBox="1"/>
          <p:nvPr/>
        </p:nvSpPr>
        <p:spPr>
          <a:xfrm>
            <a:off x="13214211" y="29415148"/>
            <a:ext cx="10579500" cy="6503288"/>
          </a:xfrm>
          <a:prstGeom prst="rect">
            <a:avLst/>
          </a:prstGeom>
          <a:noFill/>
          <a:ln>
            <a:noFill/>
          </a:ln>
        </p:spPr>
        <p:txBody>
          <a:bodyPr spcFirstLastPara="1" wrap="square" lIns="91425" tIns="91425" rIns="91425" bIns="91425" anchor="t" anchorCtr="0">
            <a:spAutoFit/>
          </a:bodyPr>
          <a:lstStyle/>
          <a:p>
            <a:pPr marL="0" lvl="0" indent="-228600" algn="l" rtl="0">
              <a:lnSpc>
                <a:spcPct val="115000"/>
              </a:lnSpc>
              <a:spcBef>
                <a:spcPts val="1200"/>
              </a:spcBef>
              <a:spcAft>
                <a:spcPts val="0"/>
              </a:spcAft>
              <a:buNone/>
            </a:pPr>
            <a:r>
              <a:rPr lang="tr-TR" sz="1600" b="1" dirty="0">
                <a:solidFill>
                  <a:schemeClr val="dk1"/>
                </a:solidFill>
                <a:latin typeface="Calibri" panose="020F0502020204030204" pitchFamily="34" charset="0"/>
                <a:ea typeface="Times New Roman"/>
                <a:cs typeface="Calibri" panose="020F0502020204030204" pitchFamily="34" charset="0"/>
                <a:sym typeface="Times New Roman"/>
              </a:rPr>
              <a:t>Kaynakça</a:t>
            </a:r>
            <a:endParaRPr sz="1600" b="1" dirty="0">
              <a:solidFill>
                <a:schemeClr val="dk1"/>
              </a:solidFill>
              <a:latin typeface="Calibri" panose="020F0502020204030204" pitchFamily="34" charset="0"/>
              <a:ea typeface="Times New Roman"/>
              <a:cs typeface="Calibri" panose="020F0502020204030204" pitchFamily="34" charset="0"/>
              <a:sym typeface="Times New Roman"/>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  </a:t>
            </a:r>
            <a:r>
              <a:rPr lang="tr-TR" sz="1200" dirty="0" err="1">
                <a:solidFill>
                  <a:schemeClr val="dk1"/>
                </a:solidFill>
                <a:latin typeface="Calibri" panose="020F0502020204030204" pitchFamily="34" charset="0"/>
                <a:cs typeface="Calibri" panose="020F0502020204030204" pitchFamily="34" charset="0"/>
              </a:rPr>
              <a:t>Sánchez-Garrido</a:t>
            </a:r>
            <a:r>
              <a:rPr lang="tr-TR" sz="1200" dirty="0">
                <a:solidFill>
                  <a:schemeClr val="dk1"/>
                </a:solidFill>
                <a:latin typeface="Calibri" panose="020F0502020204030204" pitchFamily="34" charset="0"/>
                <a:cs typeface="Calibri" panose="020F0502020204030204" pitchFamily="34" charset="0"/>
              </a:rPr>
              <a:t>, M. A., </a:t>
            </a:r>
            <a:r>
              <a:rPr lang="tr-TR" sz="1200" dirty="0" err="1">
                <a:solidFill>
                  <a:schemeClr val="dk1"/>
                </a:solidFill>
                <a:latin typeface="Calibri" panose="020F0502020204030204" pitchFamily="34" charset="0"/>
                <a:cs typeface="Calibri" panose="020F0502020204030204" pitchFamily="34" charset="0"/>
              </a:rPr>
              <a:t>García-Galiano</a:t>
            </a:r>
            <a:r>
              <a:rPr lang="tr-TR" sz="1200" dirty="0">
                <a:solidFill>
                  <a:schemeClr val="dk1"/>
                </a:solidFill>
                <a:latin typeface="Calibri" panose="020F0502020204030204" pitchFamily="34" charset="0"/>
                <a:cs typeface="Calibri" panose="020F0502020204030204" pitchFamily="34" charset="0"/>
              </a:rPr>
              <a:t>, D., &amp; </a:t>
            </a:r>
            <a:r>
              <a:rPr lang="tr-TR" sz="1200" dirty="0" err="1">
                <a:solidFill>
                  <a:schemeClr val="dk1"/>
                </a:solidFill>
                <a:latin typeface="Calibri" panose="020F0502020204030204" pitchFamily="34" charset="0"/>
                <a:cs typeface="Calibri" panose="020F0502020204030204" pitchFamily="34" charset="0"/>
              </a:rPr>
              <a:t>Tena-Sempere</a:t>
            </a:r>
            <a:r>
              <a:rPr lang="tr-TR" sz="1200" dirty="0">
                <a:solidFill>
                  <a:schemeClr val="dk1"/>
                </a:solidFill>
                <a:latin typeface="Calibri" panose="020F0502020204030204" pitchFamily="34" charset="0"/>
                <a:cs typeface="Calibri" panose="020F0502020204030204" pitchFamily="34" charset="0"/>
              </a:rPr>
              <a:t>, M. (2022). </a:t>
            </a:r>
            <a:r>
              <a:rPr lang="tr-TR" sz="1200" dirty="0" err="1">
                <a:solidFill>
                  <a:schemeClr val="dk1"/>
                </a:solidFill>
                <a:latin typeface="Calibri" panose="020F0502020204030204" pitchFamily="34" charset="0"/>
                <a:cs typeface="Calibri" panose="020F0502020204030204" pitchFamily="34" charset="0"/>
              </a:rPr>
              <a:t>Early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programming</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reproductive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health</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fertility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novel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neuroendocrine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mechanisms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implications</a:t>
            </a:r>
            <a:r>
              <a:rPr lang="tr-TR" sz="1200" dirty="0">
                <a:solidFill>
                  <a:schemeClr val="dk1"/>
                </a:solidFill>
                <a:latin typeface="Calibri" panose="020F0502020204030204" pitchFamily="34" charset="0"/>
                <a:cs typeface="Calibri" panose="020F0502020204030204" pitchFamily="34" charset="0"/>
              </a:rPr>
              <a:t> in </a:t>
            </a:r>
            <a:r>
              <a:rPr lang="tr-TR" sz="1200" dirty="0" err="1">
                <a:solidFill>
                  <a:schemeClr val="dk1"/>
                </a:solidFill>
                <a:latin typeface="Calibri" panose="020F0502020204030204" pitchFamily="34" charset="0"/>
                <a:cs typeface="Calibri" panose="020F0502020204030204" pitchFamily="34" charset="0"/>
              </a:rPr>
              <a:t>reproductive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medicine</a:t>
            </a:r>
            <a:r>
              <a:rPr lang="tr-TR" sz="1200" dirty="0">
                <a:solidFill>
                  <a:schemeClr val="dk1"/>
                </a:solidFill>
                <a:latin typeface="Calibri" panose="020F0502020204030204" pitchFamily="34" charset="0"/>
                <a:cs typeface="Calibri" panose="020F0502020204030204" pitchFamily="34" charset="0"/>
              </a:rPr>
              <a:t>. Human </a:t>
            </a:r>
            <a:r>
              <a:rPr lang="tr-TR" sz="1200" dirty="0" err="1">
                <a:solidFill>
                  <a:schemeClr val="dk1"/>
                </a:solidFill>
                <a:latin typeface="Calibri" panose="020F0502020204030204" pitchFamily="34" charset="0"/>
                <a:cs typeface="Calibri" panose="020F0502020204030204" pitchFamily="34" charset="0"/>
              </a:rPr>
              <a:t>Reproduction</a:t>
            </a:r>
            <a:r>
              <a:rPr lang="tr-TR" sz="1200" dirty="0">
                <a:solidFill>
                  <a:schemeClr val="dk1"/>
                </a:solidFill>
                <a:latin typeface="Calibri" panose="020F0502020204030204" pitchFamily="34" charset="0"/>
                <a:cs typeface="Calibri" panose="020F0502020204030204" pitchFamily="34" charset="0"/>
              </a:rPr>
              <a:t> Update, 28(3), 346-375.</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Palomba</a:t>
            </a:r>
            <a:r>
              <a:rPr lang="tr-TR" sz="1200" dirty="0">
                <a:solidFill>
                  <a:schemeClr val="dk1"/>
                </a:solidFill>
                <a:latin typeface="Calibri" panose="020F0502020204030204" pitchFamily="34" charset="0"/>
                <a:cs typeface="Calibri" panose="020F0502020204030204" pitchFamily="34" charset="0"/>
              </a:rPr>
              <a:t>, S., </a:t>
            </a:r>
            <a:r>
              <a:rPr lang="tr-TR" sz="1200" dirty="0" err="1">
                <a:solidFill>
                  <a:schemeClr val="dk1"/>
                </a:solidFill>
                <a:latin typeface="Calibri" panose="020F0502020204030204" pitchFamily="34" charset="0"/>
                <a:cs typeface="Calibri" panose="020F0502020204030204" pitchFamily="34" charset="0"/>
              </a:rPr>
              <a:t>Daolio</a:t>
            </a:r>
            <a:r>
              <a:rPr lang="tr-TR" sz="1200" dirty="0">
                <a:solidFill>
                  <a:schemeClr val="dk1"/>
                </a:solidFill>
                <a:latin typeface="Calibri" panose="020F0502020204030204" pitchFamily="34" charset="0"/>
                <a:cs typeface="Calibri" panose="020F0502020204030204" pitchFamily="34" charset="0"/>
              </a:rPr>
              <a:t>, J., Romeo, S., </a:t>
            </a:r>
            <a:r>
              <a:rPr lang="tr-TR" sz="1200" dirty="0" err="1">
                <a:solidFill>
                  <a:schemeClr val="dk1"/>
                </a:solidFill>
                <a:latin typeface="Calibri" panose="020F0502020204030204" pitchFamily="34" charset="0"/>
                <a:cs typeface="Calibri" panose="020F0502020204030204" pitchFamily="34" charset="0"/>
              </a:rPr>
              <a:t>Battaglia</a:t>
            </a:r>
            <a:r>
              <a:rPr lang="tr-TR" sz="1200" dirty="0">
                <a:solidFill>
                  <a:schemeClr val="dk1"/>
                </a:solidFill>
                <a:latin typeface="Calibri" panose="020F0502020204030204" pitchFamily="34" charset="0"/>
                <a:cs typeface="Calibri" panose="020F0502020204030204" pitchFamily="34" charset="0"/>
              </a:rPr>
              <a:t>, F. A., </a:t>
            </a:r>
            <a:r>
              <a:rPr lang="tr-TR" sz="1200" dirty="0" err="1">
                <a:solidFill>
                  <a:schemeClr val="dk1"/>
                </a:solidFill>
                <a:latin typeface="Calibri" panose="020F0502020204030204" pitchFamily="34" charset="0"/>
                <a:cs typeface="Calibri" panose="020F0502020204030204" pitchFamily="34" charset="0"/>
              </a:rPr>
              <a:t>Marci</a:t>
            </a:r>
            <a:r>
              <a:rPr lang="tr-TR" sz="1200" dirty="0">
                <a:solidFill>
                  <a:schemeClr val="dk1"/>
                </a:solidFill>
                <a:latin typeface="Calibri" panose="020F0502020204030204" pitchFamily="34" charset="0"/>
                <a:cs typeface="Calibri" panose="020F0502020204030204" pitchFamily="34" charset="0"/>
              </a:rPr>
              <a:t>, R., &amp; La Sala, G. B. (2018). </a:t>
            </a:r>
            <a:r>
              <a:rPr lang="tr-TR" sz="1200" dirty="0" err="1">
                <a:solidFill>
                  <a:schemeClr val="dk1"/>
                </a:solidFill>
                <a:latin typeface="Calibri" panose="020F0502020204030204" pitchFamily="34" charset="0"/>
                <a:cs typeface="Calibri" panose="020F0502020204030204" pitchFamily="34" charset="0"/>
              </a:rPr>
              <a:t>Lifestyle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fertility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the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influence</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stress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quality</a:t>
            </a:r>
            <a:r>
              <a:rPr lang="tr-TR" sz="1200" dirty="0">
                <a:solidFill>
                  <a:schemeClr val="dk1"/>
                </a:solidFill>
                <a:latin typeface="Calibri" panose="020F0502020204030204" pitchFamily="34" charset="0"/>
                <a:cs typeface="Calibri" panose="020F0502020204030204" pitchFamily="34" charset="0"/>
              </a:rPr>
              <a:t> of life on </a:t>
            </a:r>
            <a:r>
              <a:rPr lang="tr-TR" sz="1200" dirty="0" err="1">
                <a:solidFill>
                  <a:schemeClr val="dk1"/>
                </a:solidFill>
                <a:latin typeface="Calibri" panose="020F0502020204030204" pitchFamily="34" charset="0"/>
                <a:cs typeface="Calibri" panose="020F0502020204030204" pitchFamily="34" charset="0"/>
              </a:rPr>
              <a:t>female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fertility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Reproductive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Biology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Endocrinology</a:t>
            </a:r>
            <a:r>
              <a:rPr lang="tr-TR" sz="1200" dirty="0">
                <a:solidFill>
                  <a:schemeClr val="dk1"/>
                </a:solidFill>
                <a:latin typeface="Calibri" panose="020F0502020204030204" pitchFamily="34" charset="0"/>
                <a:cs typeface="Calibri" panose="020F0502020204030204" pitchFamily="34" charset="0"/>
              </a:rPr>
              <a:t>, 16(1), 113.</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González-Rodríguez</a:t>
            </a:r>
            <a:r>
              <a:rPr lang="tr-TR" sz="1200" dirty="0">
                <a:solidFill>
                  <a:schemeClr val="dk1"/>
                </a:solidFill>
                <a:latin typeface="Calibri" panose="020F0502020204030204" pitchFamily="34" charset="0"/>
                <a:cs typeface="Calibri" panose="020F0502020204030204" pitchFamily="34" charset="0"/>
              </a:rPr>
              <a:t>, A., </a:t>
            </a:r>
            <a:r>
              <a:rPr lang="tr-TR" sz="1200" dirty="0" err="1">
                <a:solidFill>
                  <a:schemeClr val="dk1"/>
                </a:solidFill>
                <a:latin typeface="Calibri" panose="020F0502020204030204" pitchFamily="34" charset="0"/>
                <a:cs typeface="Calibri" panose="020F0502020204030204" pitchFamily="34" charset="0"/>
              </a:rPr>
              <a:t>Cobo</a:t>
            </a:r>
            <a:r>
              <a:rPr lang="tr-TR" sz="1200" dirty="0">
                <a:solidFill>
                  <a:schemeClr val="dk1"/>
                </a:solidFill>
                <a:latin typeface="Calibri" panose="020F0502020204030204" pitchFamily="34" charset="0"/>
                <a:cs typeface="Calibri" panose="020F0502020204030204" pitchFamily="34" charset="0"/>
              </a:rPr>
              <a:t>, J., </a:t>
            </a:r>
            <a:r>
              <a:rPr lang="tr-TR" sz="1200" dirty="0" err="1">
                <a:solidFill>
                  <a:schemeClr val="dk1"/>
                </a:solidFill>
                <a:latin typeface="Calibri" panose="020F0502020204030204" pitchFamily="34" charset="0"/>
                <a:cs typeface="Calibri" panose="020F0502020204030204" pitchFamily="34" charset="0"/>
              </a:rPr>
              <a:t>Soria</a:t>
            </a:r>
            <a:r>
              <a:rPr lang="tr-TR" sz="1200" dirty="0">
                <a:solidFill>
                  <a:schemeClr val="dk1"/>
                </a:solidFill>
                <a:latin typeface="Calibri" panose="020F0502020204030204" pitchFamily="34" charset="0"/>
                <a:cs typeface="Calibri" panose="020F0502020204030204" pitchFamily="34" charset="0"/>
              </a:rPr>
              <a:t>, V., </a:t>
            </a:r>
            <a:r>
              <a:rPr lang="tr-TR" sz="1200" dirty="0" err="1">
                <a:solidFill>
                  <a:schemeClr val="dk1"/>
                </a:solidFill>
                <a:latin typeface="Calibri" panose="020F0502020204030204" pitchFamily="34" charset="0"/>
                <a:cs typeface="Calibri" panose="020F0502020204030204" pitchFamily="34" charset="0"/>
              </a:rPr>
              <a:t>Usall</a:t>
            </a:r>
            <a:r>
              <a:rPr lang="tr-TR" sz="1200" dirty="0">
                <a:solidFill>
                  <a:schemeClr val="dk1"/>
                </a:solidFill>
                <a:latin typeface="Calibri" panose="020F0502020204030204" pitchFamily="34" charset="0"/>
                <a:cs typeface="Calibri" panose="020F0502020204030204" pitchFamily="34" charset="0"/>
              </a:rPr>
              <a:t>, J., Garcia-</a:t>
            </a:r>
            <a:r>
              <a:rPr lang="tr-TR" sz="1200" dirty="0" err="1">
                <a:solidFill>
                  <a:schemeClr val="dk1"/>
                </a:solidFill>
                <a:latin typeface="Calibri" panose="020F0502020204030204" pitchFamily="34" charset="0"/>
                <a:cs typeface="Calibri" panose="020F0502020204030204" pitchFamily="34" charset="0"/>
              </a:rPr>
              <a:t>Rizo</a:t>
            </a:r>
            <a:r>
              <a:rPr lang="tr-TR" sz="1200" dirty="0">
                <a:solidFill>
                  <a:schemeClr val="dk1"/>
                </a:solidFill>
                <a:latin typeface="Calibri" panose="020F0502020204030204" pitchFamily="34" charset="0"/>
                <a:cs typeface="Calibri" panose="020F0502020204030204" pitchFamily="34" charset="0"/>
              </a:rPr>
              <a:t>, C., </a:t>
            </a:r>
            <a:r>
              <a:rPr lang="tr-TR" sz="1200" dirty="0" err="1">
                <a:solidFill>
                  <a:schemeClr val="dk1"/>
                </a:solidFill>
                <a:latin typeface="Calibri" panose="020F0502020204030204" pitchFamily="34" charset="0"/>
                <a:cs typeface="Calibri" panose="020F0502020204030204" pitchFamily="34" charset="0"/>
              </a:rPr>
              <a:t>Bioque</a:t>
            </a:r>
            <a:r>
              <a:rPr lang="tr-TR" sz="1200" dirty="0">
                <a:solidFill>
                  <a:schemeClr val="dk1"/>
                </a:solidFill>
                <a:latin typeface="Calibri" panose="020F0502020204030204" pitchFamily="34" charset="0"/>
                <a:cs typeface="Calibri" panose="020F0502020204030204" pitchFamily="34" charset="0"/>
              </a:rPr>
              <a:t>, M., ... &amp; </a:t>
            </a:r>
            <a:r>
              <a:rPr lang="tr-TR" sz="1200" dirty="0" err="1">
                <a:solidFill>
                  <a:schemeClr val="dk1"/>
                </a:solidFill>
                <a:latin typeface="Calibri" panose="020F0502020204030204" pitchFamily="34" charset="0"/>
                <a:cs typeface="Calibri" panose="020F0502020204030204" pitchFamily="34" charset="0"/>
              </a:rPr>
              <a:t>Labad</a:t>
            </a:r>
            <a:r>
              <a:rPr lang="tr-TR" sz="1200" dirty="0">
                <a:solidFill>
                  <a:schemeClr val="dk1"/>
                </a:solidFill>
                <a:latin typeface="Calibri" panose="020F0502020204030204" pitchFamily="34" charset="0"/>
                <a:cs typeface="Calibri" panose="020F0502020204030204" pitchFamily="34" charset="0"/>
              </a:rPr>
              <a:t>, J. (2020). </a:t>
            </a:r>
            <a:r>
              <a:rPr lang="tr-TR" sz="1200" dirty="0" err="1">
                <a:solidFill>
                  <a:schemeClr val="dk1"/>
                </a:solidFill>
                <a:latin typeface="Calibri" panose="020F0502020204030204" pitchFamily="34" charset="0"/>
                <a:cs typeface="Calibri" panose="020F0502020204030204" pitchFamily="34" charset="0"/>
              </a:rPr>
              <a:t>Women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undergoing</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hormonal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treatments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for</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infertility</a:t>
            </a:r>
            <a:r>
              <a:rPr lang="tr-TR" sz="1200" dirty="0">
                <a:solidFill>
                  <a:schemeClr val="dk1"/>
                </a:solidFill>
                <a:latin typeface="Calibri" panose="020F0502020204030204" pitchFamily="34" charset="0"/>
                <a:cs typeface="Calibri" panose="020F0502020204030204" pitchFamily="34" charset="0"/>
              </a:rPr>
              <a:t>: A </a:t>
            </a:r>
            <a:r>
              <a:rPr lang="tr-TR" sz="1200" dirty="0" err="1">
                <a:solidFill>
                  <a:schemeClr val="dk1"/>
                </a:solidFill>
                <a:latin typeface="Calibri" panose="020F0502020204030204" pitchFamily="34" charset="0"/>
                <a:cs typeface="Calibri" panose="020F0502020204030204" pitchFamily="34" charset="0"/>
              </a:rPr>
              <a:t>systematic</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review</a:t>
            </a:r>
            <a:r>
              <a:rPr lang="tr-TR" sz="1200" dirty="0">
                <a:solidFill>
                  <a:schemeClr val="dk1"/>
                </a:solidFill>
                <a:latin typeface="Calibri" panose="020F0502020204030204" pitchFamily="34" charset="0"/>
                <a:cs typeface="Calibri" panose="020F0502020204030204" pitchFamily="34" charset="0"/>
              </a:rPr>
              <a:t> on </a:t>
            </a:r>
            <a:r>
              <a:rPr lang="tr-TR" sz="1200" dirty="0" err="1">
                <a:solidFill>
                  <a:schemeClr val="dk1"/>
                </a:solidFill>
                <a:latin typeface="Calibri" panose="020F0502020204030204" pitchFamily="34" charset="0"/>
                <a:cs typeface="Calibri" panose="020F0502020204030204" pitchFamily="34" charset="0"/>
              </a:rPr>
              <a:t>psychopathology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newly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diagnosed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mood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psychotic</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disorders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Frontiers</a:t>
            </a:r>
            <a:r>
              <a:rPr lang="tr-TR" sz="1200" dirty="0">
                <a:solidFill>
                  <a:schemeClr val="dk1"/>
                </a:solidFill>
                <a:latin typeface="Calibri" panose="020F0502020204030204" pitchFamily="34" charset="0"/>
                <a:cs typeface="Calibri" panose="020F0502020204030204" pitchFamily="34" charset="0"/>
              </a:rPr>
              <a:t> in </a:t>
            </a:r>
            <a:r>
              <a:rPr lang="tr-TR" sz="1200" dirty="0" err="1">
                <a:solidFill>
                  <a:schemeClr val="dk1"/>
                </a:solidFill>
                <a:latin typeface="Calibri" panose="020F0502020204030204" pitchFamily="34" charset="0"/>
                <a:cs typeface="Calibri" panose="020F0502020204030204" pitchFamily="34" charset="0"/>
              </a:rPr>
              <a:t>psychiatry</a:t>
            </a:r>
            <a:r>
              <a:rPr lang="tr-TR" sz="1200" dirty="0">
                <a:solidFill>
                  <a:schemeClr val="dk1"/>
                </a:solidFill>
                <a:latin typeface="Calibri" panose="020F0502020204030204" pitchFamily="34" charset="0"/>
                <a:cs typeface="Calibri" panose="020F0502020204030204" pitchFamily="34" charset="0"/>
              </a:rPr>
              <a:t>, 11, 479.</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a:solidFill>
                  <a:schemeClr val="dk1"/>
                </a:solidFill>
                <a:latin typeface="Calibri" panose="020F0502020204030204" pitchFamily="34" charset="0"/>
                <a:cs typeface="Calibri" panose="020F0502020204030204" pitchFamily="34" charset="0"/>
              </a:rPr>
              <a:t>Santos, C., </a:t>
            </a:r>
            <a:r>
              <a:rPr lang="tr-TR" sz="1200" dirty="0" err="1">
                <a:solidFill>
                  <a:schemeClr val="dk1"/>
                </a:solidFill>
                <a:latin typeface="Calibri" panose="020F0502020204030204" pitchFamily="34" charset="0"/>
                <a:cs typeface="Calibri" panose="020F0502020204030204" pitchFamily="34" charset="0"/>
              </a:rPr>
              <a:t>Sobral</a:t>
            </a:r>
            <a:r>
              <a:rPr lang="tr-TR" sz="1200" dirty="0">
                <a:solidFill>
                  <a:schemeClr val="dk1"/>
                </a:solidFill>
                <a:latin typeface="Calibri" panose="020F0502020204030204" pitchFamily="34" charset="0"/>
                <a:cs typeface="Calibri" panose="020F0502020204030204" pitchFamily="34" charset="0"/>
              </a:rPr>
              <a:t>, M. P., &amp; </a:t>
            </a:r>
            <a:r>
              <a:rPr lang="tr-TR" sz="1200" dirty="0" err="1">
                <a:solidFill>
                  <a:schemeClr val="dk1"/>
                </a:solidFill>
                <a:latin typeface="Calibri" panose="020F0502020204030204" pitchFamily="34" charset="0"/>
                <a:cs typeface="Calibri" panose="020F0502020204030204" pitchFamily="34" charset="0"/>
              </a:rPr>
              <a:t>Martins</a:t>
            </a:r>
            <a:r>
              <a:rPr lang="tr-TR" sz="1200" dirty="0">
                <a:solidFill>
                  <a:schemeClr val="dk1"/>
                </a:solidFill>
                <a:latin typeface="Calibri" panose="020F0502020204030204" pitchFamily="34" charset="0"/>
                <a:cs typeface="Calibri" panose="020F0502020204030204" pitchFamily="34" charset="0"/>
              </a:rPr>
              <a:t>, M. V. (2017). </a:t>
            </a:r>
            <a:r>
              <a:rPr lang="tr-TR" sz="1200" dirty="0" err="1">
                <a:solidFill>
                  <a:schemeClr val="dk1"/>
                </a:solidFill>
                <a:latin typeface="Calibri" panose="020F0502020204030204" pitchFamily="34" charset="0"/>
                <a:cs typeface="Calibri" panose="020F0502020204030204" pitchFamily="34" charset="0"/>
              </a:rPr>
              <a:t>Effects</a:t>
            </a:r>
            <a:r>
              <a:rPr lang="tr-TR" sz="1200" dirty="0">
                <a:solidFill>
                  <a:schemeClr val="dk1"/>
                </a:solidFill>
                <a:latin typeface="Calibri" panose="020F0502020204030204" pitchFamily="34" charset="0"/>
                <a:cs typeface="Calibri" panose="020F0502020204030204" pitchFamily="34" charset="0"/>
              </a:rPr>
              <a:t> of life </a:t>
            </a:r>
            <a:r>
              <a:rPr lang="tr-TR" sz="1200" dirty="0" err="1">
                <a:solidFill>
                  <a:schemeClr val="dk1"/>
                </a:solidFill>
                <a:latin typeface="Calibri" panose="020F0502020204030204" pitchFamily="34" charset="0"/>
                <a:cs typeface="Calibri" panose="020F0502020204030204" pitchFamily="34" charset="0"/>
              </a:rPr>
              <a:t>events</a:t>
            </a:r>
            <a:r>
              <a:rPr lang="tr-TR" sz="1200" dirty="0">
                <a:solidFill>
                  <a:schemeClr val="dk1"/>
                </a:solidFill>
                <a:latin typeface="Calibri" panose="020F0502020204030204" pitchFamily="34" charset="0"/>
                <a:cs typeface="Calibri" panose="020F0502020204030204" pitchFamily="34" charset="0"/>
              </a:rPr>
              <a:t> on </a:t>
            </a:r>
            <a:r>
              <a:rPr lang="tr-TR" sz="1200" dirty="0" err="1">
                <a:solidFill>
                  <a:schemeClr val="dk1"/>
                </a:solidFill>
                <a:latin typeface="Calibri" panose="020F0502020204030204" pitchFamily="34" charset="0"/>
                <a:cs typeface="Calibri" panose="020F0502020204030204" pitchFamily="34" charset="0"/>
              </a:rPr>
              <a:t>infertility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diagnosis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comparison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with</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presumably</a:t>
            </a:r>
            <a:r>
              <a:rPr lang="tr-TR" sz="1200" dirty="0">
                <a:solidFill>
                  <a:schemeClr val="dk1"/>
                </a:solidFill>
                <a:latin typeface="Calibri" panose="020F0502020204030204" pitchFamily="34" charset="0"/>
                <a:cs typeface="Calibri" panose="020F0502020204030204" pitchFamily="34" charset="0"/>
              </a:rPr>
              <a:t> fertile men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women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Journal</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reproductive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infant </a:t>
            </a:r>
            <a:r>
              <a:rPr lang="tr-TR" sz="1200" dirty="0" err="1">
                <a:solidFill>
                  <a:schemeClr val="dk1"/>
                </a:solidFill>
                <a:latin typeface="Calibri" panose="020F0502020204030204" pitchFamily="34" charset="0"/>
                <a:cs typeface="Calibri" panose="020F0502020204030204" pitchFamily="34" charset="0"/>
              </a:rPr>
              <a:t>psychology</a:t>
            </a:r>
            <a:r>
              <a:rPr lang="tr-TR" sz="1200" dirty="0">
                <a:solidFill>
                  <a:schemeClr val="dk1"/>
                </a:solidFill>
                <a:latin typeface="Calibri" panose="020F0502020204030204" pitchFamily="34" charset="0"/>
                <a:cs typeface="Calibri" panose="020F0502020204030204" pitchFamily="34" charset="0"/>
              </a:rPr>
              <a:t>, 35(1), 1-13.</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Bräuner</a:t>
            </a:r>
            <a:r>
              <a:rPr lang="tr-TR" sz="1200" dirty="0">
                <a:solidFill>
                  <a:schemeClr val="dk1"/>
                </a:solidFill>
                <a:latin typeface="Calibri" panose="020F0502020204030204" pitchFamily="34" charset="0"/>
                <a:cs typeface="Calibri" panose="020F0502020204030204" pitchFamily="34" charset="0"/>
              </a:rPr>
              <a:t>, E. V., </a:t>
            </a:r>
            <a:r>
              <a:rPr lang="tr-TR" sz="1200" dirty="0" err="1">
                <a:solidFill>
                  <a:schemeClr val="dk1"/>
                </a:solidFill>
                <a:latin typeface="Calibri" panose="020F0502020204030204" pitchFamily="34" charset="0"/>
                <a:cs typeface="Calibri" panose="020F0502020204030204" pitchFamily="34" charset="0"/>
              </a:rPr>
              <a:t>Koch</a:t>
            </a:r>
            <a:r>
              <a:rPr lang="tr-TR" sz="1200" dirty="0">
                <a:solidFill>
                  <a:schemeClr val="dk1"/>
                </a:solidFill>
                <a:latin typeface="Calibri" panose="020F0502020204030204" pitchFamily="34" charset="0"/>
                <a:cs typeface="Calibri" panose="020F0502020204030204" pitchFamily="34" charset="0"/>
              </a:rPr>
              <a:t>, T., </a:t>
            </a:r>
            <a:r>
              <a:rPr lang="tr-TR" sz="1200" dirty="0" err="1">
                <a:solidFill>
                  <a:schemeClr val="dk1"/>
                </a:solidFill>
                <a:latin typeface="Calibri" panose="020F0502020204030204" pitchFamily="34" charset="0"/>
                <a:cs typeface="Calibri" panose="020F0502020204030204" pitchFamily="34" charset="0"/>
              </a:rPr>
              <a:t>Juul</a:t>
            </a:r>
            <a:r>
              <a:rPr lang="tr-TR" sz="1200" dirty="0">
                <a:solidFill>
                  <a:schemeClr val="dk1"/>
                </a:solidFill>
                <a:latin typeface="Calibri" panose="020F0502020204030204" pitchFamily="34" charset="0"/>
                <a:cs typeface="Calibri" panose="020F0502020204030204" pitchFamily="34" charset="0"/>
              </a:rPr>
              <a:t>, A., </a:t>
            </a:r>
            <a:r>
              <a:rPr lang="tr-TR" sz="1200" dirty="0" err="1">
                <a:solidFill>
                  <a:schemeClr val="dk1"/>
                </a:solidFill>
                <a:latin typeface="Calibri" panose="020F0502020204030204" pitchFamily="34" charset="0"/>
                <a:cs typeface="Calibri" panose="020F0502020204030204" pitchFamily="34" charset="0"/>
              </a:rPr>
              <a:t>Doherty</a:t>
            </a:r>
            <a:r>
              <a:rPr lang="tr-TR" sz="1200" dirty="0">
                <a:solidFill>
                  <a:schemeClr val="dk1"/>
                </a:solidFill>
                <a:latin typeface="Calibri" panose="020F0502020204030204" pitchFamily="34" charset="0"/>
                <a:cs typeface="Calibri" panose="020F0502020204030204" pitchFamily="34" charset="0"/>
              </a:rPr>
              <a:t>, D. A., Hart, R., &amp; </a:t>
            </a:r>
            <a:r>
              <a:rPr lang="tr-TR" sz="1200" dirty="0" err="1">
                <a:solidFill>
                  <a:schemeClr val="dk1"/>
                </a:solidFill>
                <a:latin typeface="Calibri" panose="020F0502020204030204" pitchFamily="34" charset="0"/>
                <a:cs typeface="Calibri" panose="020F0502020204030204" pitchFamily="34" charset="0"/>
              </a:rPr>
              <a:t>Hickey</a:t>
            </a:r>
            <a:r>
              <a:rPr lang="tr-TR" sz="1200" dirty="0">
                <a:solidFill>
                  <a:schemeClr val="dk1"/>
                </a:solidFill>
                <a:latin typeface="Calibri" panose="020F0502020204030204" pitchFamily="34" charset="0"/>
                <a:cs typeface="Calibri" panose="020F0502020204030204" pitchFamily="34" charset="0"/>
              </a:rPr>
              <a:t>, M. (2021). Prenatal </a:t>
            </a:r>
            <a:r>
              <a:rPr lang="tr-TR" sz="1200" dirty="0" err="1">
                <a:solidFill>
                  <a:schemeClr val="dk1"/>
                </a:solidFill>
                <a:latin typeface="Calibri" panose="020F0502020204030204" pitchFamily="34" charset="0"/>
                <a:cs typeface="Calibri" panose="020F0502020204030204" pitchFamily="34" charset="0"/>
              </a:rPr>
              <a:t>exposure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to</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maternal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stressful</a:t>
            </a:r>
            <a:r>
              <a:rPr lang="tr-TR" sz="1200" dirty="0">
                <a:solidFill>
                  <a:schemeClr val="dk1"/>
                </a:solidFill>
                <a:latin typeface="Calibri" panose="020F0502020204030204" pitchFamily="34" charset="0"/>
                <a:cs typeface="Calibri" panose="020F0502020204030204" pitchFamily="34" charset="0"/>
              </a:rPr>
              <a:t> life </a:t>
            </a:r>
            <a:r>
              <a:rPr lang="tr-TR" sz="1200" dirty="0" err="1">
                <a:solidFill>
                  <a:schemeClr val="dk1"/>
                </a:solidFill>
                <a:latin typeface="Calibri" panose="020F0502020204030204" pitchFamily="34" charset="0"/>
                <a:cs typeface="Calibri" panose="020F0502020204030204" pitchFamily="34" charset="0"/>
              </a:rPr>
              <a:t>events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earlier</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age</a:t>
            </a:r>
            <a:r>
              <a:rPr lang="tr-TR" sz="1200" dirty="0">
                <a:solidFill>
                  <a:schemeClr val="dk1"/>
                </a:solidFill>
                <a:latin typeface="Calibri" panose="020F0502020204030204" pitchFamily="34" charset="0"/>
                <a:cs typeface="Calibri" panose="020F0502020204030204" pitchFamily="34" charset="0"/>
              </a:rPr>
              <a:t> at </a:t>
            </a:r>
            <a:r>
              <a:rPr lang="tr-TR" sz="1200" dirty="0" err="1">
                <a:solidFill>
                  <a:schemeClr val="dk1"/>
                </a:solidFill>
                <a:latin typeface="Calibri" panose="020F0502020204030204" pitchFamily="34" charset="0"/>
                <a:cs typeface="Calibri" panose="020F0502020204030204" pitchFamily="34" charset="0"/>
              </a:rPr>
              <a:t>menarche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the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Raine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Study</a:t>
            </a:r>
            <a:r>
              <a:rPr lang="tr-TR" sz="1200" dirty="0">
                <a:solidFill>
                  <a:schemeClr val="dk1"/>
                </a:solidFill>
                <a:latin typeface="Calibri" panose="020F0502020204030204" pitchFamily="34" charset="0"/>
                <a:cs typeface="Calibri" panose="020F0502020204030204" pitchFamily="34" charset="0"/>
              </a:rPr>
              <a:t>. Human </a:t>
            </a:r>
            <a:r>
              <a:rPr lang="tr-TR" sz="1200" dirty="0" err="1">
                <a:solidFill>
                  <a:schemeClr val="dk1"/>
                </a:solidFill>
                <a:latin typeface="Calibri" panose="020F0502020204030204" pitchFamily="34" charset="0"/>
                <a:cs typeface="Calibri" panose="020F0502020204030204" pitchFamily="34" charset="0"/>
              </a:rPr>
              <a:t>Reproduction</a:t>
            </a:r>
            <a:r>
              <a:rPr lang="tr-TR" sz="1200" dirty="0">
                <a:solidFill>
                  <a:schemeClr val="dk1"/>
                </a:solidFill>
                <a:latin typeface="Calibri" panose="020F0502020204030204" pitchFamily="34" charset="0"/>
                <a:cs typeface="Calibri" panose="020F0502020204030204" pitchFamily="34" charset="0"/>
              </a:rPr>
              <a:t>, 36(7), 1959-1969.</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Karunyam</a:t>
            </a:r>
            <a:r>
              <a:rPr lang="tr-TR" sz="1200" dirty="0">
                <a:solidFill>
                  <a:schemeClr val="dk1"/>
                </a:solidFill>
                <a:latin typeface="Calibri" panose="020F0502020204030204" pitchFamily="34" charset="0"/>
                <a:cs typeface="Calibri" panose="020F0502020204030204" pitchFamily="34" charset="0"/>
              </a:rPr>
              <a:t>, B. V., Abdul Karim, A. K., </a:t>
            </a:r>
            <a:r>
              <a:rPr lang="tr-TR" sz="1200" dirty="0" err="1">
                <a:solidFill>
                  <a:schemeClr val="dk1"/>
                </a:solidFill>
                <a:latin typeface="Calibri" panose="020F0502020204030204" pitchFamily="34" charset="0"/>
                <a:cs typeface="Calibri" panose="020F0502020204030204" pitchFamily="34" charset="0"/>
              </a:rPr>
              <a:t>Naina</a:t>
            </a:r>
            <a:r>
              <a:rPr lang="tr-TR" sz="1200" dirty="0">
                <a:solidFill>
                  <a:schemeClr val="dk1"/>
                </a:solidFill>
                <a:latin typeface="Calibri" panose="020F0502020204030204" pitchFamily="34" charset="0"/>
                <a:cs typeface="Calibri" panose="020F0502020204030204" pitchFamily="34" charset="0"/>
              </a:rPr>
              <a:t> Mohamed, I., </a:t>
            </a:r>
            <a:r>
              <a:rPr lang="tr-TR" sz="1200" dirty="0" err="1">
                <a:solidFill>
                  <a:schemeClr val="dk1"/>
                </a:solidFill>
                <a:latin typeface="Calibri" panose="020F0502020204030204" pitchFamily="34" charset="0"/>
                <a:cs typeface="Calibri" panose="020F0502020204030204" pitchFamily="34" charset="0"/>
              </a:rPr>
              <a:t>Ugusman</a:t>
            </a:r>
            <a:r>
              <a:rPr lang="tr-TR" sz="1200" dirty="0">
                <a:solidFill>
                  <a:schemeClr val="dk1"/>
                </a:solidFill>
                <a:latin typeface="Calibri" panose="020F0502020204030204" pitchFamily="34" charset="0"/>
                <a:cs typeface="Calibri" panose="020F0502020204030204" pitchFamily="34" charset="0"/>
              </a:rPr>
              <a:t>, A., Mohamed, W. M., </a:t>
            </a:r>
            <a:r>
              <a:rPr lang="tr-TR" sz="1200" dirty="0" err="1">
                <a:solidFill>
                  <a:schemeClr val="dk1"/>
                </a:solidFill>
                <a:latin typeface="Calibri" panose="020F0502020204030204" pitchFamily="34" charset="0"/>
                <a:cs typeface="Calibri" panose="020F0502020204030204" pitchFamily="34" charset="0"/>
              </a:rPr>
              <a:t>Faizal</a:t>
            </a:r>
            <a:r>
              <a:rPr lang="tr-TR" sz="1200" dirty="0">
                <a:solidFill>
                  <a:schemeClr val="dk1"/>
                </a:solidFill>
                <a:latin typeface="Calibri" panose="020F0502020204030204" pitchFamily="34" charset="0"/>
                <a:cs typeface="Calibri" panose="020F0502020204030204" pitchFamily="34" charset="0"/>
              </a:rPr>
              <a:t>, A. M., ... &amp; Kumar, J. (2023). </a:t>
            </a:r>
            <a:r>
              <a:rPr lang="tr-TR" sz="1200" dirty="0" err="1">
                <a:solidFill>
                  <a:schemeClr val="dk1"/>
                </a:solidFill>
                <a:latin typeface="Calibri" panose="020F0502020204030204" pitchFamily="34" charset="0"/>
                <a:cs typeface="Calibri" panose="020F0502020204030204" pitchFamily="34" charset="0"/>
              </a:rPr>
              <a:t>Infertility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cortisol</a:t>
            </a:r>
            <a:r>
              <a:rPr lang="tr-TR" sz="1200" dirty="0">
                <a:solidFill>
                  <a:schemeClr val="dk1"/>
                </a:solidFill>
                <a:latin typeface="Calibri" panose="020F0502020204030204" pitchFamily="34" charset="0"/>
                <a:cs typeface="Calibri" panose="020F0502020204030204" pitchFamily="34" charset="0"/>
              </a:rPr>
              <a:t>: a </a:t>
            </a:r>
            <a:r>
              <a:rPr lang="tr-TR" sz="1200" dirty="0" err="1">
                <a:solidFill>
                  <a:schemeClr val="dk1"/>
                </a:solidFill>
                <a:latin typeface="Calibri" panose="020F0502020204030204" pitchFamily="34" charset="0"/>
                <a:cs typeface="Calibri" panose="020F0502020204030204" pitchFamily="34" charset="0"/>
              </a:rPr>
              <a:t>systematic</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review</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Frontiers</a:t>
            </a:r>
            <a:r>
              <a:rPr lang="tr-TR" sz="1200" dirty="0">
                <a:solidFill>
                  <a:schemeClr val="dk1"/>
                </a:solidFill>
                <a:latin typeface="Calibri" panose="020F0502020204030204" pitchFamily="34" charset="0"/>
                <a:cs typeface="Calibri" panose="020F0502020204030204" pitchFamily="34" charset="0"/>
              </a:rPr>
              <a:t> in </a:t>
            </a:r>
            <a:r>
              <a:rPr lang="tr-TR" sz="1200" dirty="0" err="1">
                <a:solidFill>
                  <a:schemeClr val="dk1"/>
                </a:solidFill>
                <a:latin typeface="Calibri" panose="020F0502020204030204" pitchFamily="34" charset="0"/>
                <a:cs typeface="Calibri" panose="020F0502020204030204" pitchFamily="34" charset="0"/>
              </a:rPr>
              <a:t>endocrinology</a:t>
            </a:r>
            <a:r>
              <a:rPr lang="tr-TR" sz="1200" dirty="0">
                <a:solidFill>
                  <a:schemeClr val="dk1"/>
                </a:solidFill>
                <a:latin typeface="Calibri" panose="020F0502020204030204" pitchFamily="34" charset="0"/>
                <a:cs typeface="Calibri" panose="020F0502020204030204" pitchFamily="34" charset="0"/>
              </a:rPr>
              <a:t>, 14, 1147306.</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Fiala</a:t>
            </a:r>
            <a:r>
              <a:rPr lang="tr-TR" sz="1200" dirty="0">
                <a:solidFill>
                  <a:schemeClr val="dk1"/>
                </a:solidFill>
                <a:latin typeface="Calibri" panose="020F0502020204030204" pitchFamily="34" charset="0"/>
                <a:cs typeface="Calibri" panose="020F0502020204030204" pitchFamily="34" charset="0"/>
              </a:rPr>
              <a:t>, L., </a:t>
            </a:r>
            <a:r>
              <a:rPr lang="tr-TR" sz="1200" dirty="0" err="1">
                <a:solidFill>
                  <a:schemeClr val="dk1"/>
                </a:solidFill>
                <a:latin typeface="Calibri" panose="020F0502020204030204" pitchFamily="34" charset="0"/>
                <a:cs typeface="Calibri" panose="020F0502020204030204" pitchFamily="34" charset="0"/>
              </a:rPr>
              <a:t>Lenz</a:t>
            </a:r>
            <a:r>
              <a:rPr lang="tr-TR" sz="1200" dirty="0">
                <a:solidFill>
                  <a:schemeClr val="dk1"/>
                </a:solidFill>
                <a:latin typeface="Calibri" panose="020F0502020204030204" pitchFamily="34" charset="0"/>
                <a:cs typeface="Calibri" panose="020F0502020204030204" pitchFamily="34" charset="0"/>
              </a:rPr>
              <a:t>, J., &amp; </a:t>
            </a:r>
            <a:r>
              <a:rPr lang="tr-TR" sz="1200" dirty="0" err="1">
                <a:solidFill>
                  <a:schemeClr val="dk1"/>
                </a:solidFill>
                <a:latin typeface="Calibri" panose="020F0502020204030204" pitchFamily="34" charset="0"/>
                <a:cs typeface="Calibri" panose="020F0502020204030204" pitchFamily="34" charset="0"/>
              </a:rPr>
              <a:t>Bob</a:t>
            </a:r>
            <a:r>
              <a:rPr lang="tr-TR" sz="1200" dirty="0">
                <a:solidFill>
                  <a:schemeClr val="dk1"/>
                </a:solidFill>
                <a:latin typeface="Calibri" panose="020F0502020204030204" pitchFamily="34" charset="0"/>
                <a:cs typeface="Calibri" panose="020F0502020204030204" pitchFamily="34" charset="0"/>
              </a:rPr>
              <a:t>, P. (2021). </a:t>
            </a:r>
            <a:r>
              <a:rPr lang="tr-TR" sz="1200" dirty="0" err="1">
                <a:solidFill>
                  <a:schemeClr val="dk1"/>
                </a:solidFill>
                <a:latin typeface="Calibri" panose="020F0502020204030204" pitchFamily="34" charset="0"/>
                <a:cs typeface="Calibri" panose="020F0502020204030204" pitchFamily="34" charset="0"/>
              </a:rPr>
              <a:t>Effect</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psychosocial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trauma</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stress</a:t>
            </a:r>
            <a:r>
              <a:rPr lang="tr-TR" sz="1200" dirty="0">
                <a:solidFill>
                  <a:schemeClr val="dk1"/>
                </a:solidFill>
                <a:latin typeface="Calibri" panose="020F0502020204030204" pitchFamily="34" charset="0"/>
                <a:cs typeface="Calibri" panose="020F0502020204030204" pitchFamily="34" charset="0"/>
              </a:rPr>
              <a:t> on </a:t>
            </a:r>
            <a:r>
              <a:rPr lang="tr-TR" sz="1200" dirty="0" err="1">
                <a:solidFill>
                  <a:schemeClr val="dk1"/>
                </a:solidFill>
                <a:latin typeface="Calibri" panose="020F0502020204030204" pitchFamily="34" charset="0"/>
                <a:cs typeface="Calibri" panose="020F0502020204030204" pitchFamily="34" charset="0"/>
              </a:rPr>
              <a:t>sexual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dysfunction</a:t>
            </a:r>
            <a:r>
              <a:rPr lang="tr-TR" sz="1200" dirty="0">
                <a:solidFill>
                  <a:schemeClr val="dk1"/>
                </a:solidFill>
                <a:latin typeface="Calibri" panose="020F0502020204030204" pitchFamily="34" charset="0"/>
                <a:cs typeface="Calibri" panose="020F0502020204030204" pitchFamily="34" charset="0"/>
              </a:rPr>
              <a:t> in </a:t>
            </a:r>
            <a:r>
              <a:rPr lang="tr-TR" sz="1200" dirty="0" err="1">
                <a:solidFill>
                  <a:schemeClr val="dk1"/>
                </a:solidFill>
                <a:latin typeface="Calibri" panose="020F0502020204030204" pitchFamily="34" charset="0"/>
                <a:cs typeface="Calibri" panose="020F0502020204030204" pitchFamily="34" charset="0"/>
              </a:rPr>
              <a:t>women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with</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endometriosis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Medicine</a:t>
            </a:r>
            <a:r>
              <a:rPr lang="tr-TR" sz="1200" dirty="0">
                <a:solidFill>
                  <a:schemeClr val="dk1"/>
                </a:solidFill>
                <a:latin typeface="Calibri" panose="020F0502020204030204" pitchFamily="34" charset="0"/>
                <a:cs typeface="Calibri" panose="020F0502020204030204" pitchFamily="34" charset="0"/>
              </a:rPr>
              <a:t>, 100(31), e26836.</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Camaioni</a:t>
            </a:r>
            <a:r>
              <a:rPr lang="tr-TR" sz="1200" dirty="0">
                <a:solidFill>
                  <a:schemeClr val="dk1"/>
                </a:solidFill>
                <a:latin typeface="Calibri" panose="020F0502020204030204" pitchFamily="34" charset="0"/>
                <a:cs typeface="Calibri" panose="020F0502020204030204" pitchFamily="34" charset="0"/>
              </a:rPr>
              <a:t>, A., </a:t>
            </a:r>
            <a:r>
              <a:rPr lang="tr-TR" sz="1200" dirty="0" err="1">
                <a:solidFill>
                  <a:schemeClr val="dk1"/>
                </a:solidFill>
                <a:latin typeface="Calibri" panose="020F0502020204030204" pitchFamily="34" charset="0"/>
                <a:cs typeface="Calibri" panose="020F0502020204030204" pitchFamily="34" charset="0"/>
              </a:rPr>
              <a:t>Ucci</a:t>
            </a:r>
            <a:r>
              <a:rPr lang="tr-TR" sz="1200" dirty="0">
                <a:solidFill>
                  <a:schemeClr val="dk1"/>
                </a:solidFill>
                <a:latin typeface="Calibri" panose="020F0502020204030204" pitchFamily="34" charset="0"/>
                <a:cs typeface="Calibri" panose="020F0502020204030204" pitchFamily="34" charset="0"/>
              </a:rPr>
              <a:t>, M. A., </a:t>
            </a:r>
            <a:r>
              <a:rPr lang="tr-TR" sz="1200" dirty="0" err="1">
                <a:solidFill>
                  <a:schemeClr val="dk1"/>
                </a:solidFill>
                <a:latin typeface="Calibri" panose="020F0502020204030204" pitchFamily="34" charset="0"/>
                <a:cs typeface="Calibri" panose="020F0502020204030204" pitchFamily="34" charset="0"/>
              </a:rPr>
              <a:t>Campagnolo</a:t>
            </a:r>
            <a:r>
              <a:rPr lang="tr-TR" sz="1200" dirty="0">
                <a:solidFill>
                  <a:schemeClr val="dk1"/>
                </a:solidFill>
                <a:latin typeface="Calibri" panose="020F0502020204030204" pitchFamily="34" charset="0"/>
                <a:cs typeface="Calibri" panose="020F0502020204030204" pitchFamily="34" charset="0"/>
              </a:rPr>
              <a:t>, L., De </a:t>
            </a:r>
            <a:r>
              <a:rPr lang="tr-TR" sz="1200" dirty="0" err="1">
                <a:solidFill>
                  <a:schemeClr val="dk1"/>
                </a:solidFill>
                <a:latin typeface="Calibri" panose="020F0502020204030204" pitchFamily="34" charset="0"/>
                <a:cs typeface="Calibri" panose="020F0502020204030204" pitchFamily="34" charset="0"/>
              </a:rPr>
              <a:t>Felici</a:t>
            </a:r>
            <a:r>
              <a:rPr lang="tr-TR" sz="1200" dirty="0">
                <a:solidFill>
                  <a:schemeClr val="dk1"/>
                </a:solidFill>
                <a:latin typeface="Calibri" panose="020F0502020204030204" pitchFamily="34" charset="0"/>
                <a:cs typeface="Calibri" panose="020F0502020204030204" pitchFamily="34" charset="0"/>
              </a:rPr>
              <a:t>, M., </a:t>
            </a:r>
            <a:r>
              <a:rPr lang="tr-TR" sz="1200" dirty="0" err="1">
                <a:solidFill>
                  <a:schemeClr val="dk1"/>
                </a:solidFill>
                <a:latin typeface="Calibri" panose="020F0502020204030204" pitchFamily="34" charset="0"/>
                <a:cs typeface="Calibri" panose="020F0502020204030204" pitchFamily="34" charset="0"/>
              </a:rPr>
              <a:t>Klinger</a:t>
            </a:r>
            <a:r>
              <a:rPr lang="tr-TR" sz="1200" dirty="0">
                <a:solidFill>
                  <a:schemeClr val="dk1"/>
                </a:solidFill>
                <a:latin typeface="Calibri" panose="020F0502020204030204" pitchFamily="34" charset="0"/>
                <a:cs typeface="Calibri" panose="020F0502020204030204" pitchFamily="34" charset="0"/>
              </a:rPr>
              <a:t>, F. G., &amp; </a:t>
            </a:r>
            <a:r>
              <a:rPr lang="tr-TR" sz="1200" dirty="0" err="1">
                <a:solidFill>
                  <a:schemeClr val="dk1"/>
                </a:solidFill>
                <a:latin typeface="Calibri" panose="020F0502020204030204" pitchFamily="34" charset="0"/>
                <a:cs typeface="Calibri" panose="020F0502020204030204" pitchFamily="34" charset="0"/>
              </a:rPr>
              <a:t>Italian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Society</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Embryology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Reproduction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Research</a:t>
            </a:r>
            <a:r>
              <a:rPr lang="tr-TR" sz="1200" dirty="0">
                <a:solidFill>
                  <a:schemeClr val="dk1"/>
                </a:solidFill>
                <a:latin typeface="Calibri" panose="020F0502020204030204" pitchFamily="34" charset="0"/>
                <a:cs typeface="Calibri" panose="020F0502020204030204" pitchFamily="34" charset="0"/>
              </a:rPr>
              <a:t> (SIERR). (2022). </a:t>
            </a:r>
            <a:r>
              <a:rPr lang="tr-TR" sz="1200" dirty="0" err="1">
                <a:solidFill>
                  <a:schemeClr val="dk1"/>
                </a:solidFill>
                <a:latin typeface="Calibri" panose="020F0502020204030204" pitchFamily="34" charset="0"/>
                <a:cs typeface="Calibri" panose="020F0502020204030204" pitchFamily="34" charset="0"/>
              </a:rPr>
              <a:t>The</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process</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ovarian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aging</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It</a:t>
            </a:r>
            <a:r>
              <a:rPr lang="tr-TR" sz="1200" dirty="0">
                <a:solidFill>
                  <a:schemeClr val="dk1"/>
                </a:solidFill>
                <a:latin typeface="Calibri" panose="020F0502020204030204" pitchFamily="34" charset="0"/>
                <a:cs typeface="Calibri" panose="020F0502020204030204" pitchFamily="34" charset="0"/>
              </a:rPr>
              <a:t> is not </a:t>
            </a:r>
            <a:r>
              <a:rPr lang="tr-TR" sz="1200" dirty="0" err="1">
                <a:solidFill>
                  <a:schemeClr val="dk1"/>
                </a:solidFill>
                <a:latin typeface="Calibri" panose="020F0502020204030204" pitchFamily="34" charset="0"/>
                <a:cs typeface="Calibri" panose="020F0502020204030204" pitchFamily="34" charset="0"/>
              </a:rPr>
              <a:t>just</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about</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oocytes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granulosa</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cells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Journal</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assisted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reproduction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genetics</a:t>
            </a:r>
            <a:r>
              <a:rPr lang="tr-TR" sz="1200" dirty="0">
                <a:solidFill>
                  <a:schemeClr val="dk1"/>
                </a:solidFill>
                <a:latin typeface="Calibri" panose="020F0502020204030204" pitchFamily="34" charset="0"/>
                <a:cs typeface="Calibri" panose="020F0502020204030204" pitchFamily="34" charset="0"/>
              </a:rPr>
              <a:t>, 39(4), 783-792.</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Aiken</a:t>
            </a:r>
            <a:r>
              <a:rPr lang="tr-TR" sz="1200" dirty="0">
                <a:solidFill>
                  <a:schemeClr val="dk1"/>
                </a:solidFill>
                <a:latin typeface="Calibri" panose="020F0502020204030204" pitchFamily="34" charset="0"/>
                <a:cs typeface="Calibri" panose="020F0502020204030204" pitchFamily="34" charset="0"/>
              </a:rPr>
              <a:t>, C. E., &amp; </a:t>
            </a:r>
            <a:r>
              <a:rPr lang="tr-TR" sz="1200" dirty="0" err="1">
                <a:solidFill>
                  <a:schemeClr val="dk1"/>
                </a:solidFill>
                <a:latin typeface="Calibri" panose="020F0502020204030204" pitchFamily="34" charset="0"/>
                <a:cs typeface="Calibri" panose="020F0502020204030204" pitchFamily="34" charset="0"/>
              </a:rPr>
              <a:t>Ozanne</a:t>
            </a:r>
            <a:r>
              <a:rPr lang="tr-TR" sz="1200" dirty="0">
                <a:solidFill>
                  <a:schemeClr val="dk1"/>
                </a:solidFill>
                <a:latin typeface="Calibri" panose="020F0502020204030204" pitchFamily="34" charset="0"/>
                <a:cs typeface="Calibri" panose="020F0502020204030204" pitchFamily="34" charset="0"/>
              </a:rPr>
              <a:t>, S. E. (2014). </a:t>
            </a:r>
            <a:r>
              <a:rPr lang="tr-TR" sz="1200" dirty="0" err="1">
                <a:solidFill>
                  <a:schemeClr val="dk1"/>
                </a:solidFill>
                <a:latin typeface="Calibri" panose="020F0502020204030204" pitchFamily="34" charset="0"/>
                <a:cs typeface="Calibri" panose="020F0502020204030204" pitchFamily="34" charset="0"/>
              </a:rPr>
              <a:t>Transgenerational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developmental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programming</a:t>
            </a:r>
            <a:r>
              <a:rPr lang="tr-TR" sz="1200" dirty="0">
                <a:solidFill>
                  <a:schemeClr val="dk1"/>
                </a:solidFill>
                <a:latin typeface="Calibri" panose="020F0502020204030204" pitchFamily="34" charset="0"/>
                <a:cs typeface="Calibri" panose="020F0502020204030204" pitchFamily="34" charset="0"/>
              </a:rPr>
              <a:t>. Human </a:t>
            </a:r>
            <a:r>
              <a:rPr lang="tr-TR" sz="1200" dirty="0" err="1">
                <a:solidFill>
                  <a:schemeClr val="dk1"/>
                </a:solidFill>
                <a:latin typeface="Calibri" panose="020F0502020204030204" pitchFamily="34" charset="0"/>
                <a:cs typeface="Calibri" panose="020F0502020204030204" pitchFamily="34" charset="0"/>
              </a:rPr>
              <a:t>reproduction</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update</a:t>
            </a:r>
            <a:r>
              <a:rPr lang="tr-TR" sz="1200" dirty="0">
                <a:solidFill>
                  <a:schemeClr val="dk1"/>
                </a:solidFill>
                <a:latin typeface="Calibri" panose="020F0502020204030204" pitchFamily="34" charset="0"/>
                <a:cs typeface="Calibri" panose="020F0502020204030204" pitchFamily="34" charset="0"/>
              </a:rPr>
              <a:t>, 20(1), 63-75.</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0"/>
              </a:spcAft>
              <a:buNone/>
            </a:pPr>
            <a:r>
              <a:rPr lang="tr-TR" sz="1200" dirty="0">
                <a:solidFill>
                  <a:schemeClr val="dk1"/>
                </a:solidFill>
                <a:latin typeface="Calibri" panose="020F0502020204030204" pitchFamily="34" charset="0"/>
                <a:cs typeface="Calibri" panose="020F0502020204030204" pitchFamily="34" charset="0"/>
              </a:rPr>
              <a:t>Ø</a:t>
            </a:r>
            <a:r>
              <a:rPr lang="tr-TR" sz="1200" dirty="0">
                <a:solidFill>
                  <a:schemeClr val="dk1"/>
                </a:solidFill>
                <a:latin typeface="Calibri" panose="020F0502020204030204" pitchFamily="34" charset="0"/>
                <a:ea typeface="Times New Roman"/>
                <a:cs typeface="Calibri" panose="020F0502020204030204" pitchFamily="34" charset="0"/>
                <a:sym typeface="Times New Roman"/>
              </a:rPr>
              <a:t>  </a:t>
            </a:r>
            <a:r>
              <a:rPr lang="tr-TR" sz="1200" dirty="0" err="1">
                <a:solidFill>
                  <a:schemeClr val="dk1"/>
                </a:solidFill>
                <a:latin typeface="Calibri" panose="020F0502020204030204" pitchFamily="34" charset="0"/>
                <a:cs typeface="Calibri" panose="020F0502020204030204" pitchFamily="34" charset="0"/>
              </a:rPr>
              <a:t>Peixoto</a:t>
            </a:r>
            <a:r>
              <a:rPr lang="tr-TR" sz="1200" dirty="0">
                <a:solidFill>
                  <a:schemeClr val="dk1"/>
                </a:solidFill>
                <a:latin typeface="Calibri" panose="020F0502020204030204" pitchFamily="34" charset="0"/>
                <a:cs typeface="Calibri" panose="020F0502020204030204" pitchFamily="34" charset="0"/>
              </a:rPr>
              <a:t>, M. R., </a:t>
            </a:r>
            <a:r>
              <a:rPr lang="tr-TR" sz="1200" dirty="0" err="1">
                <a:solidFill>
                  <a:schemeClr val="dk1"/>
                </a:solidFill>
                <a:latin typeface="Calibri" panose="020F0502020204030204" pitchFamily="34" charset="0"/>
                <a:cs typeface="Calibri" panose="020F0502020204030204" pitchFamily="34" charset="0"/>
              </a:rPr>
              <a:t>Karrow</a:t>
            </a:r>
            <a:r>
              <a:rPr lang="tr-TR" sz="1200" dirty="0">
                <a:solidFill>
                  <a:schemeClr val="dk1"/>
                </a:solidFill>
                <a:latin typeface="Calibri" panose="020F0502020204030204" pitchFamily="34" charset="0"/>
                <a:cs typeface="Calibri" panose="020F0502020204030204" pitchFamily="34" charset="0"/>
              </a:rPr>
              <a:t>, N. A., &amp; </a:t>
            </a:r>
            <a:r>
              <a:rPr lang="tr-TR" sz="1200" dirty="0" err="1">
                <a:solidFill>
                  <a:schemeClr val="dk1"/>
                </a:solidFill>
                <a:latin typeface="Calibri" panose="020F0502020204030204" pitchFamily="34" charset="0"/>
                <a:cs typeface="Calibri" panose="020F0502020204030204" pitchFamily="34" charset="0"/>
              </a:rPr>
              <a:t>Widowski</a:t>
            </a:r>
            <a:r>
              <a:rPr lang="tr-TR" sz="1200" dirty="0">
                <a:solidFill>
                  <a:schemeClr val="dk1"/>
                </a:solidFill>
                <a:latin typeface="Calibri" panose="020F0502020204030204" pitchFamily="34" charset="0"/>
                <a:cs typeface="Calibri" panose="020F0502020204030204" pitchFamily="34" charset="0"/>
              </a:rPr>
              <a:t>, T. M. (2020). </a:t>
            </a:r>
            <a:r>
              <a:rPr lang="tr-TR" sz="1200" dirty="0" err="1">
                <a:solidFill>
                  <a:schemeClr val="dk1"/>
                </a:solidFill>
                <a:latin typeface="Calibri" panose="020F0502020204030204" pitchFamily="34" charset="0"/>
                <a:cs typeface="Calibri" panose="020F0502020204030204" pitchFamily="34" charset="0"/>
              </a:rPr>
              <a:t>Effects</a:t>
            </a:r>
            <a:r>
              <a:rPr lang="tr-TR" sz="1200" dirty="0">
                <a:solidFill>
                  <a:schemeClr val="dk1"/>
                </a:solidFill>
                <a:latin typeface="Calibri" panose="020F0502020204030204" pitchFamily="34" charset="0"/>
                <a:cs typeface="Calibri" panose="020F0502020204030204" pitchFamily="34" charset="0"/>
              </a:rPr>
              <a:t> of prenatal </a:t>
            </a:r>
            <a:r>
              <a:rPr lang="tr-TR" sz="1200" dirty="0" err="1">
                <a:solidFill>
                  <a:schemeClr val="dk1"/>
                </a:solidFill>
                <a:latin typeface="Calibri" panose="020F0502020204030204" pitchFamily="34" charset="0"/>
                <a:cs typeface="Calibri" panose="020F0502020204030204" pitchFamily="34" charset="0"/>
              </a:rPr>
              <a:t>stress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genetics</a:t>
            </a:r>
            <a:r>
              <a:rPr lang="tr-TR" sz="1200" dirty="0">
                <a:solidFill>
                  <a:schemeClr val="dk1"/>
                </a:solidFill>
                <a:latin typeface="Calibri" panose="020F0502020204030204" pitchFamily="34" charset="0"/>
                <a:cs typeface="Calibri" panose="020F0502020204030204" pitchFamily="34" charset="0"/>
              </a:rPr>
              <a:t> on </a:t>
            </a:r>
            <a:r>
              <a:rPr lang="tr-TR" sz="1200" dirty="0" err="1">
                <a:solidFill>
                  <a:schemeClr val="dk1"/>
                </a:solidFill>
                <a:latin typeface="Calibri" panose="020F0502020204030204" pitchFamily="34" charset="0"/>
                <a:cs typeface="Calibri" panose="020F0502020204030204" pitchFamily="34" charset="0"/>
              </a:rPr>
              <a:t>embryonic</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survival</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and</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offspring</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growth</a:t>
            </a:r>
            <a:r>
              <a:rPr lang="tr-TR" sz="1200" dirty="0">
                <a:solidFill>
                  <a:schemeClr val="dk1"/>
                </a:solidFill>
                <a:latin typeface="Calibri" panose="020F0502020204030204" pitchFamily="34" charset="0"/>
                <a:cs typeface="Calibri" panose="020F0502020204030204" pitchFamily="34" charset="0"/>
              </a:rPr>
              <a:t> of </a:t>
            </a:r>
            <a:r>
              <a:rPr lang="tr-TR" sz="1200" dirty="0" err="1">
                <a:solidFill>
                  <a:schemeClr val="dk1"/>
                </a:solidFill>
                <a:latin typeface="Calibri" panose="020F0502020204030204" pitchFamily="34" charset="0"/>
                <a:cs typeface="Calibri" panose="020F0502020204030204" pitchFamily="34" charset="0"/>
              </a:rPr>
              <a:t>laying</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hens</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Poultry</a:t>
            </a:r>
            <a:r>
              <a:rPr lang="tr-TR" sz="1200" dirty="0">
                <a:solidFill>
                  <a:schemeClr val="dk1"/>
                </a:solidFill>
                <a:latin typeface="Calibri" panose="020F0502020204030204" pitchFamily="34" charset="0"/>
                <a:cs typeface="Calibri" panose="020F0502020204030204" pitchFamily="34" charset="0"/>
              </a:rPr>
              <a:t> </a:t>
            </a:r>
            <a:r>
              <a:rPr lang="tr-TR" sz="1200" dirty="0" err="1">
                <a:solidFill>
                  <a:schemeClr val="dk1"/>
                </a:solidFill>
                <a:latin typeface="Calibri" panose="020F0502020204030204" pitchFamily="34" charset="0"/>
                <a:cs typeface="Calibri" panose="020F0502020204030204" pitchFamily="34" charset="0"/>
              </a:rPr>
              <a:t>Science</a:t>
            </a:r>
            <a:r>
              <a:rPr lang="tr-TR" sz="1200" dirty="0">
                <a:solidFill>
                  <a:schemeClr val="dk1"/>
                </a:solidFill>
                <a:latin typeface="Calibri" panose="020F0502020204030204" pitchFamily="34" charset="0"/>
                <a:cs typeface="Calibri" panose="020F0502020204030204" pitchFamily="34" charset="0"/>
              </a:rPr>
              <a:t>, 99(3), 1618-1627.</a:t>
            </a:r>
            <a:endParaRPr sz="1200" dirty="0">
              <a:solidFill>
                <a:schemeClr val="dk1"/>
              </a:solidFill>
              <a:latin typeface="Calibri" panose="020F0502020204030204" pitchFamily="34" charset="0"/>
              <a:cs typeface="Calibri" panose="020F0502020204030204" pitchFamily="34" charset="0"/>
            </a:endParaRPr>
          </a:p>
          <a:p>
            <a:pPr marL="0" lvl="0" indent="-228600" algn="l" rtl="0">
              <a:lnSpc>
                <a:spcPct val="115000"/>
              </a:lnSpc>
              <a:spcBef>
                <a:spcPts val="1200"/>
              </a:spcBef>
              <a:spcAft>
                <a:spcPts val="1200"/>
              </a:spcAft>
              <a:buNone/>
            </a:pPr>
            <a:endParaRPr sz="1200" dirty="0">
              <a:solidFill>
                <a:schemeClr val="dk1"/>
              </a:solidFill>
              <a:latin typeface="Calibri" panose="020F0502020204030204" pitchFamily="34" charset="0"/>
              <a:cs typeface="Calibri" panose="020F0502020204030204" pitchFamily="34" charset="0"/>
            </a:endParaRPr>
          </a:p>
        </p:txBody>
      </p:sp>
      <p:sp>
        <p:nvSpPr>
          <p:cNvPr id="98" name="Google Shape;98;p1"/>
          <p:cNvSpPr txBox="1"/>
          <p:nvPr/>
        </p:nvSpPr>
        <p:spPr>
          <a:xfrm>
            <a:off x="1061104" y="29141607"/>
            <a:ext cx="531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400" b="1" dirty="0">
                <a:solidFill>
                  <a:schemeClr val="dk1"/>
                </a:solidFill>
                <a:latin typeface="Calibri" panose="020F0502020204030204" pitchFamily="34" charset="0"/>
                <a:cs typeface="Calibri" panose="020F0502020204030204" pitchFamily="34" charset="0"/>
              </a:rPr>
              <a:t>Şekil 4.</a:t>
            </a:r>
            <a:r>
              <a:rPr lang="tr-TR" sz="1400" dirty="0">
                <a:solidFill>
                  <a:schemeClr val="dk1"/>
                </a:solidFill>
                <a:latin typeface="Calibri" panose="020F0502020204030204" pitchFamily="34" charset="0"/>
                <a:cs typeface="Calibri" panose="020F0502020204030204" pitchFamily="34" charset="0"/>
              </a:rPr>
              <a:t> Stresin etkilerini azaltmaya yönelik egzersiz örnekleri.</a:t>
            </a:r>
            <a:endParaRPr sz="1400" dirty="0">
              <a:solidFill>
                <a:schemeClr val="dk1"/>
              </a:solidFill>
              <a:latin typeface="Calibri" panose="020F0502020204030204" pitchFamily="34" charset="0"/>
              <a:cs typeface="Calibri" panose="020F0502020204030204" pitchFamily="34" charset="0"/>
            </a:endParaRPr>
          </a:p>
        </p:txBody>
      </p:sp>
      <p:sp>
        <p:nvSpPr>
          <p:cNvPr id="99" name="Google Shape;99;p1"/>
          <p:cNvSpPr txBox="1"/>
          <p:nvPr/>
        </p:nvSpPr>
        <p:spPr>
          <a:xfrm>
            <a:off x="7481272" y="28953527"/>
            <a:ext cx="3681900" cy="9556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tr-TR" sz="1400" b="1" dirty="0">
                <a:solidFill>
                  <a:schemeClr val="dk1"/>
                </a:solidFill>
                <a:latin typeface="Calibri" panose="020F0502020204030204" pitchFamily="34" charset="0"/>
                <a:cs typeface="Calibri" panose="020F0502020204030204" pitchFamily="34" charset="0"/>
              </a:rPr>
              <a:t>Şekil 5.</a:t>
            </a:r>
            <a:r>
              <a:rPr lang="tr-TR" sz="1400" dirty="0">
                <a:solidFill>
                  <a:schemeClr val="dk1"/>
                </a:solidFill>
                <a:latin typeface="Calibri" panose="020F0502020204030204" pitchFamily="34" charset="0"/>
                <a:cs typeface="Calibri" panose="020F0502020204030204" pitchFamily="34" charset="0"/>
              </a:rPr>
              <a:t> Kısırlık nedenlerini açıklayan grafik.</a:t>
            </a:r>
            <a:endParaRPr sz="1400" dirty="0">
              <a:solidFill>
                <a:schemeClr val="dk1"/>
              </a:solidFill>
              <a:latin typeface="Calibri" panose="020F0502020204030204" pitchFamily="34" charset="0"/>
              <a:cs typeface="Calibri" panose="020F0502020204030204" pitchFamily="34" charset="0"/>
            </a:endParaRPr>
          </a:p>
          <a:p>
            <a:pPr marL="0" lvl="0" indent="0" algn="l" rtl="0">
              <a:spcBef>
                <a:spcPts val="1200"/>
              </a:spcBef>
              <a:spcAft>
                <a:spcPts val="0"/>
              </a:spcAft>
              <a:buNone/>
            </a:pPr>
            <a:endParaRPr sz="1400" dirty="0">
              <a:solidFill>
                <a:schemeClr val="dk1"/>
              </a:solidFill>
            </a:endParaRPr>
          </a:p>
        </p:txBody>
      </p:sp>
      <p:sp>
        <p:nvSpPr>
          <p:cNvPr id="100" name="Google Shape;100;p1"/>
          <p:cNvSpPr txBox="1"/>
          <p:nvPr/>
        </p:nvSpPr>
        <p:spPr>
          <a:xfrm>
            <a:off x="15041193" y="28979678"/>
            <a:ext cx="8752500" cy="9556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tr-TR" sz="1400" b="1" dirty="0">
                <a:solidFill>
                  <a:schemeClr val="dk1"/>
                </a:solidFill>
                <a:latin typeface="Calibri" panose="020F0502020204030204" pitchFamily="34" charset="0"/>
                <a:cs typeface="Calibri" panose="020F0502020204030204" pitchFamily="34" charset="0"/>
              </a:rPr>
              <a:t>Şekil 6.</a:t>
            </a:r>
            <a:r>
              <a:rPr lang="tr-TR" sz="1400" dirty="0">
                <a:solidFill>
                  <a:schemeClr val="dk1"/>
                </a:solidFill>
                <a:latin typeface="Calibri" panose="020F0502020204030204" pitchFamily="34" charset="0"/>
                <a:cs typeface="Calibri" panose="020F0502020204030204" pitchFamily="34" charset="0"/>
              </a:rPr>
              <a:t> Yaşam kalite ölçeği, kısırlık ve stresin birbirlerine etkisini gösteren diyagram (Doğrusal-Ters </a:t>
            </a:r>
            <a:r>
              <a:rPr lang="tr-TR" sz="1400" dirty="0" err="1">
                <a:solidFill>
                  <a:schemeClr val="dk1"/>
                </a:solidFill>
                <a:latin typeface="Calibri" panose="020F0502020204030204" pitchFamily="34" charset="0"/>
                <a:cs typeface="Calibri" panose="020F0502020204030204" pitchFamily="34" charset="0"/>
              </a:rPr>
              <a:t>ilişikiler</a:t>
            </a:r>
            <a:r>
              <a:rPr lang="tr-TR" sz="1400" dirty="0">
                <a:solidFill>
                  <a:schemeClr val="dk1"/>
                </a:solidFill>
                <a:latin typeface="Calibri" panose="020F0502020204030204" pitchFamily="34" charset="0"/>
                <a:cs typeface="Calibri" panose="020F0502020204030204" pitchFamily="34" charset="0"/>
              </a:rPr>
              <a:t>).</a:t>
            </a:r>
            <a:endParaRPr sz="1400" dirty="0">
              <a:solidFill>
                <a:schemeClr val="dk1"/>
              </a:solidFill>
              <a:latin typeface="Calibri" panose="020F0502020204030204" pitchFamily="34" charset="0"/>
              <a:cs typeface="Calibri" panose="020F0502020204030204" pitchFamily="34" charset="0"/>
            </a:endParaRPr>
          </a:p>
          <a:p>
            <a:pPr marL="0" lvl="0" indent="0" algn="l" rtl="0">
              <a:spcBef>
                <a:spcPts val="1200"/>
              </a:spcBef>
              <a:spcAft>
                <a:spcPts val="0"/>
              </a:spcAft>
              <a:buNone/>
            </a:pPr>
            <a:endParaRPr sz="1400" dirty="0">
              <a:solidFill>
                <a:schemeClr val="dk1"/>
              </a:solidFill>
            </a:endParaRPr>
          </a:p>
        </p:txBody>
      </p:sp>
      <p:sp>
        <p:nvSpPr>
          <p:cNvPr id="101" name="Google Shape;101;p1"/>
          <p:cNvSpPr txBox="1"/>
          <p:nvPr/>
        </p:nvSpPr>
        <p:spPr>
          <a:xfrm>
            <a:off x="9783898" y="11109158"/>
            <a:ext cx="7107153" cy="892522"/>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Clr>
                <a:schemeClr val="dk1"/>
              </a:buClr>
              <a:buSzPts val="1100"/>
              <a:buFont typeface="Arial"/>
              <a:buNone/>
            </a:pPr>
            <a:r>
              <a:rPr lang="tr-TR" sz="1400" b="1" dirty="0">
                <a:solidFill>
                  <a:schemeClr val="tx1"/>
                </a:solidFill>
                <a:latin typeface="Calibri" panose="020F0502020204030204" pitchFamily="34" charset="0"/>
                <a:cs typeface="Calibri" panose="020F0502020204030204" pitchFamily="34" charset="0"/>
              </a:rPr>
              <a:t>Şekil 1.</a:t>
            </a:r>
            <a:r>
              <a:rPr lang="tr-TR" sz="1400" dirty="0">
                <a:solidFill>
                  <a:schemeClr val="tx1"/>
                </a:solidFill>
                <a:latin typeface="Calibri" panose="020F0502020204030204" pitchFamily="34" charset="0"/>
                <a:cs typeface="Calibri" panose="020F0502020204030204" pitchFamily="34" charset="0"/>
              </a:rPr>
              <a:t> Hipotalamus-hipofiz-</a:t>
            </a:r>
            <a:r>
              <a:rPr lang="tr-TR" sz="1400" dirty="0" err="1">
                <a:solidFill>
                  <a:schemeClr val="tx1"/>
                </a:solidFill>
                <a:latin typeface="Calibri" panose="020F0502020204030204" pitchFamily="34" charset="0"/>
                <a:cs typeface="Calibri" panose="020F0502020204030204" pitchFamily="34" charset="0"/>
              </a:rPr>
              <a:t>gonad</a:t>
            </a:r>
            <a:r>
              <a:rPr lang="tr-TR" sz="1400" dirty="0">
                <a:solidFill>
                  <a:schemeClr val="tx1"/>
                </a:solidFill>
                <a:latin typeface="Calibri" panose="020F0502020204030204" pitchFamily="34" charset="0"/>
                <a:cs typeface="Calibri" panose="020F0502020204030204" pitchFamily="34" charset="0"/>
              </a:rPr>
              <a:t> aksı (HPG aksı) şeması. </a:t>
            </a:r>
          </a:p>
          <a:p>
            <a:pPr marL="0" lvl="0" indent="0" algn="l" rtl="0">
              <a:spcBef>
                <a:spcPts val="1200"/>
              </a:spcBef>
              <a:spcAft>
                <a:spcPts val="0"/>
              </a:spcAft>
              <a:buClr>
                <a:schemeClr val="dk1"/>
              </a:buClr>
              <a:buSzPts val="1100"/>
              <a:buFont typeface="Arial"/>
              <a:buNone/>
            </a:pPr>
            <a:r>
              <a:rPr lang="tr-TR" sz="1200" dirty="0">
                <a:solidFill>
                  <a:schemeClr val="tx1"/>
                </a:solidFill>
                <a:latin typeface="Calibri" panose="020F0502020204030204" pitchFamily="34" charset="0"/>
                <a:cs typeface="Calibri" panose="020F0502020204030204" pitchFamily="34" charset="0"/>
              </a:rPr>
              <a:t>Pozitif/Negatif geri bildirim döngüsü ve HPA (Hipotalamus-hipofiz-</a:t>
            </a:r>
            <a:r>
              <a:rPr lang="tr-TR" sz="1200" dirty="0" err="1">
                <a:solidFill>
                  <a:schemeClr val="tx1"/>
                </a:solidFill>
                <a:latin typeface="Calibri" panose="020F0502020204030204" pitchFamily="34" charset="0"/>
                <a:cs typeface="Calibri" panose="020F0502020204030204" pitchFamily="34" charset="0"/>
              </a:rPr>
              <a:t>aqdrenal</a:t>
            </a:r>
            <a:r>
              <a:rPr lang="tr-TR" sz="1200" dirty="0">
                <a:solidFill>
                  <a:schemeClr val="tx1"/>
                </a:solidFill>
                <a:latin typeface="Calibri" panose="020F0502020204030204" pitchFamily="34" charset="0"/>
                <a:cs typeface="Calibri" panose="020F0502020204030204" pitchFamily="34" charset="0"/>
              </a:rPr>
              <a:t> aks) ile </a:t>
            </a:r>
            <a:r>
              <a:rPr lang="tr-TR" sz="1200" dirty="0" err="1">
                <a:solidFill>
                  <a:schemeClr val="tx1"/>
                </a:solidFill>
                <a:latin typeface="Calibri" panose="020F0502020204030204" pitchFamily="34" charset="0"/>
                <a:cs typeface="Calibri" panose="020F0502020204030204" pitchFamily="34" charset="0"/>
              </a:rPr>
              <a:t>etkilişimi</a:t>
            </a:r>
            <a:endParaRPr sz="1400" dirty="0">
              <a:solidFill>
                <a:schemeClr val="dk1"/>
              </a:solidFill>
              <a:latin typeface="Calibri" panose="020F0502020204030204" pitchFamily="34" charset="0"/>
              <a:cs typeface="Calibri" panose="020F0502020204030204" pitchFamily="34" charset="0"/>
            </a:endParaRPr>
          </a:p>
        </p:txBody>
      </p:sp>
      <p:sp>
        <p:nvSpPr>
          <p:cNvPr id="102" name="Google Shape;102;p1"/>
          <p:cNvSpPr txBox="1"/>
          <p:nvPr/>
        </p:nvSpPr>
        <p:spPr>
          <a:xfrm>
            <a:off x="4688339" y="22266779"/>
            <a:ext cx="428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400" b="1" dirty="0">
                <a:solidFill>
                  <a:schemeClr val="dk1"/>
                </a:solidFill>
                <a:latin typeface="Calibri" panose="020F0502020204030204" pitchFamily="34" charset="0"/>
                <a:cs typeface="Calibri" panose="020F0502020204030204" pitchFamily="34" charset="0"/>
              </a:rPr>
              <a:t>Şekil 2.</a:t>
            </a:r>
            <a:r>
              <a:rPr lang="tr-TR" sz="1400" dirty="0">
                <a:solidFill>
                  <a:schemeClr val="dk1"/>
                </a:solidFill>
                <a:latin typeface="Calibri" panose="020F0502020204030204" pitchFamily="34" charset="0"/>
                <a:cs typeface="Calibri" panose="020F0502020204030204" pitchFamily="34" charset="0"/>
              </a:rPr>
              <a:t> PCOS hastalığının semptomları.</a:t>
            </a:r>
            <a:endParaRPr sz="1400" dirty="0">
              <a:solidFill>
                <a:schemeClr val="dk1"/>
              </a:solidFill>
              <a:latin typeface="Calibri" panose="020F0502020204030204" pitchFamily="34" charset="0"/>
              <a:cs typeface="Calibri" panose="020F0502020204030204" pitchFamily="34" charset="0"/>
            </a:endParaRPr>
          </a:p>
        </p:txBody>
      </p:sp>
      <p:sp>
        <p:nvSpPr>
          <p:cNvPr id="103" name="Google Shape;103;p1"/>
          <p:cNvSpPr txBox="1"/>
          <p:nvPr/>
        </p:nvSpPr>
        <p:spPr>
          <a:xfrm>
            <a:off x="13214198" y="22266779"/>
            <a:ext cx="802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400" b="1" dirty="0">
                <a:solidFill>
                  <a:schemeClr val="dk1"/>
                </a:solidFill>
                <a:latin typeface="Calibri" panose="020F0502020204030204" pitchFamily="34" charset="0"/>
                <a:cs typeface="Calibri" panose="020F0502020204030204" pitchFamily="34" charset="0"/>
              </a:rPr>
              <a:t>Şekil 3.</a:t>
            </a:r>
            <a:r>
              <a:rPr lang="tr-TR" sz="1400" dirty="0">
                <a:solidFill>
                  <a:schemeClr val="dk1"/>
                </a:solidFill>
                <a:latin typeface="Calibri" panose="020F0502020204030204" pitchFamily="34" charset="0"/>
                <a:cs typeface="Calibri" panose="020F0502020204030204" pitchFamily="34" charset="0"/>
              </a:rPr>
              <a:t> Kadın üreme sistemi işleyişi ve döngüsü. HPG aksı ve regl döngüsü üzerine etkileri. </a:t>
            </a:r>
            <a:endParaRPr sz="1400" dirty="0">
              <a:solidFill>
                <a:schemeClr val="dk1"/>
              </a:solidFill>
              <a:latin typeface="Calibri" panose="020F0502020204030204" pitchFamily="34" charset="0"/>
              <a:cs typeface="Calibri" panose="020F0502020204030204" pitchFamily="34" charset="0"/>
            </a:endParaRPr>
          </a:p>
        </p:txBody>
      </p:sp>
      <p:pic>
        <p:nvPicPr>
          <p:cNvPr id="104" name="Google Shape;104;p1"/>
          <p:cNvPicPr preferRelativeResize="0"/>
          <p:nvPr/>
        </p:nvPicPr>
        <p:blipFill>
          <a:blip r:embed="rId10">
            <a:alphaModFix/>
          </a:blip>
          <a:stretch>
            <a:fillRect/>
          </a:stretch>
        </p:blipFill>
        <p:spPr>
          <a:xfrm>
            <a:off x="15366273" y="24840697"/>
            <a:ext cx="7743182" cy="4084547"/>
          </a:xfrm>
          <a:prstGeom prst="rect">
            <a:avLst/>
          </a:prstGeom>
          <a:noFill/>
          <a:ln>
            <a:noFill/>
          </a:ln>
        </p:spPr>
      </p:pic>
      <p:pic>
        <p:nvPicPr>
          <p:cNvPr id="105" name="Google Shape;105;p1"/>
          <p:cNvPicPr preferRelativeResize="0"/>
          <p:nvPr/>
        </p:nvPicPr>
        <p:blipFill>
          <a:blip r:embed="rId11">
            <a:alphaModFix/>
          </a:blip>
          <a:stretch>
            <a:fillRect/>
          </a:stretch>
        </p:blipFill>
        <p:spPr>
          <a:xfrm>
            <a:off x="10741283" y="6202031"/>
            <a:ext cx="4733058" cy="5182333"/>
          </a:xfrm>
          <a:prstGeom prst="rect">
            <a:avLst/>
          </a:prstGeom>
          <a:noFill/>
          <a:ln>
            <a:noFill/>
          </a:ln>
        </p:spPr>
      </p:pic>
      <p:pic>
        <p:nvPicPr>
          <p:cNvPr id="106" name="Google Shape;106;p1"/>
          <p:cNvPicPr preferRelativeResize="0"/>
          <p:nvPr/>
        </p:nvPicPr>
        <p:blipFill>
          <a:blip r:embed="rId12">
            <a:alphaModFix/>
          </a:blip>
          <a:stretch>
            <a:fillRect/>
          </a:stretch>
        </p:blipFill>
        <p:spPr>
          <a:xfrm>
            <a:off x="12365121" y="15854557"/>
            <a:ext cx="11428572" cy="6314286"/>
          </a:xfrm>
          <a:prstGeom prst="rect">
            <a:avLst/>
          </a:prstGeom>
          <a:noFill/>
          <a:ln>
            <a:noFill/>
          </a:ln>
        </p:spPr>
      </p:pic>
    </p:spTree>
  </p:cSld>
  <p:clrMapOvr>
    <a:masterClrMapping/>
  </p:clrMapOvr>
</p:sld>
</file>

<file path=ppt/theme/theme1.xml><?xml version="1.0" encoding="utf-8"?>
<a:theme xmlns:a="http://schemas.openxmlformats.org/drawingml/2006/main" name="Ofis Teması">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873</Words>
  <Application>Microsoft Office PowerPoint</Application>
  <PresentationFormat>Özel</PresentationFormat>
  <Paragraphs>56</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Calibri</vt:lpstr>
      <vt:lpstr>Play</vt:lpstr>
      <vt:lpstr>Arial</vt:lpstr>
      <vt:lpstr>Ofis Teması</vt:lpstr>
      <vt:lpstr>Kadınlarda Erken Dönem Yaşam Stresinin  Fertilite Üzerine Etkisi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Kadınlarda Erken Dönem Yaşam Stresinin Fertilite Üzerine Etkisi</dc:title>
  <cp:lastModifiedBy>Sevil A</cp:lastModifiedBy>
  <cp:revision>9</cp:revision>
  <dcterms:created xsi:type="dcterms:W3CDTF">2024-05-01T02:08:56Z</dcterms:created>
  <dcterms:modified xsi:type="dcterms:W3CDTF">2024-05-02T22:39:07Z</dcterms:modified>
</cp:coreProperties>
</file>